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70" r:id="rId5"/>
    <p:sldId id="259" r:id="rId6"/>
    <p:sldId id="271" r:id="rId7"/>
    <p:sldId id="272" r:id="rId8"/>
    <p:sldId id="261" r:id="rId9"/>
    <p:sldId id="273" r:id="rId10"/>
    <p:sldId id="262" r:id="rId11"/>
    <p:sldId id="274" r:id="rId12"/>
    <p:sldId id="263" r:id="rId13"/>
    <p:sldId id="264" r:id="rId14"/>
    <p:sldId id="265" r:id="rId15"/>
    <p:sldId id="275" r:id="rId16"/>
    <p:sldId id="266" r:id="rId17"/>
    <p:sldId id="276" r:id="rId18"/>
    <p:sldId id="277" r:id="rId19"/>
    <p:sldId id="267" r:id="rId20"/>
    <p:sldId id="268" r:id="rId21"/>
    <p:sldId id="269" r:id="rId22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靈生 田" userId="4d3740b3738b55b6" providerId="LiveId" clId="{1995000E-E6C6-4566-964D-688C93C0EFAB}"/>
    <pc:docChg chg="undo custSel addSld delSld modSld">
      <pc:chgData name="靈生 田" userId="4d3740b3738b55b6" providerId="LiveId" clId="{1995000E-E6C6-4566-964D-688C93C0EFAB}" dt="2022-08-12T16:06:27.474" v="698" actId="6549"/>
      <pc:docMkLst>
        <pc:docMk/>
      </pc:docMkLst>
      <pc:sldChg chg="modSp mod">
        <pc:chgData name="靈生 田" userId="4d3740b3738b55b6" providerId="LiveId" clId="{1995000E-E6C6-4566-964D-688C93C0EFAB}" dt="2022-08-12T16:06:27.474" v="698" actId="6549"/>
        <pc:sldMkLst>
          <pc:docMk/>
          <pc:sldMk cId="4043737824" sldId="257"/>
        </pc:sldMkLst>
        <pc:spChg chg="mod">
          <ac:chgData name="靈生 田" userId="4d3740b3738b55b6" providerId="LiveId" clId="{1995000E-E6C6-4566-964D-688C93C0EFAB}" dt="2022-08-12T16:06:27.474" v="698" actId="6549"/>
          <ac:spMkLst>
            <pc:docMk/>
            <pc:sldMk cId="4043737824" sldId="257"/>
            <ac:spMk id="2" creationId="{78FD68DA-43BA-4508-8DE2-BA9BB7B2FA5B}"/>
          </ac:spMkLst>
        </pc:spChg>
        <pc:spChg chg="mod">
          <ac:chgData name="靈生 田" userId="4d3740b3738b55b6" providerId="LiveId" clId="{1995000E-E6C6-4566-964D-688C93C0EFAB}" dt="2022-08-12T16:05:31.824" v="683"/>
          <ac:spMkLst>
            <pc:docMk/>
            <pc:sldMk cId="4043737824" sldId="257"/>
            <ac:spMk id="3" creationId="{A8E9CFF2-3777-4FF4-A759-8491175B0B7C}"/>
          </ac:spMkLst>
        </pc:spChg>
      </pc:sldChg>
      <pc:sldChg chg="modSp mod">
        <pc:chgData name="靈生 田" userId="4d3740b3738b55b6" providerId="LiveId" clId="{1995000E-E6C6-4566-964D-688C93C0EFAB}" dt="2022-08-12T14:58:35.205" v="13" actId="27636"/>
        <pc:sldMkLst>
          <pc:docMk/>
          <pc:sldMk cId="191714609" sldId="258"/>
        </pc:sldMkLst>
        <pc:spChg chg="mod">
          <ac:chgData name="靈生 田" userId="4d3740b3738b55b6" providerId="LiveId" clId="{1995000E-E6C6-4566-964D-688C93C0EFAB}" dt="2022-08-12T14:58:00.889" v="0"/>
          <ac:spMkLst>
            <pc:docMk/>
            <pc:sldMk cId="191714609" sldId="258"/>
            <ac:spMk id="2" creationId="{9AB2EA78-AEB3-469B-9025-3B17201A457B}"/>
          </ac:spMkLst>
        </pc:spChg>
        <pc:spChg chg="mod">
          <ac:chgData name="靈生 田" userId="4d3740b3738b55b6" providerId="LiveId" clId="{1995000E-E6C6-4566-964D-688C93C0EFAB}" dt="2022-08-12T14:58:35.205" v="13" actId="27636"/>
          <ac:spMkLst>
            <pc:docMk/>
            <pc:sldMk cId="191714609" sldId="258"/>
            <ac:spMk id="3" creationId="{255E1F2F-E259-4EA8-9FFD-3A10AF541859}"/>
          </ac:spMkLst>
        </pc:spChg>
      </pc:sldChg>
      <pc:sldChg chg="modSp new mod">
        <pc:chgData name="靈生 田" userId="4d3740b3738b55b6" providerId="LiveId" clId="{1995000E-E6C6-4566-964D-688C93C0EFAB}" dt="2022-08-12T15:05:47.765" v="61"/>
        <pc:sldMkLst>
          <pc:docMk/>
          <pc:sldMk cId="3063149250" sldId="259"/>
        </pc:sldMkLst>
        <pc:spChg chg="mod">
          <ac:chgData name="靈生 田" userId="4d3740b3738b55b6" providerId="LiveId" clId="{1995000E-E6C6-4566-964D-688C93C0EFAB}" dt="2022-08-12T15:02:58.153" v="35"/>
          <ac:spMkLst>
            <pc:docMk/>
            <pc:sldMk cId="3063149250" sldId="259"/>
            <ac:spMk id="2" creationId="{02067548-C898-D678-A5E5-10BF89AD655B}"/>
          </ac:spMkLst>
        </pc:spChg>
        <pc:spChg chg="mod">
          <ac:chgData name="靈生 田" userId="4d3740b3738b55b6" providerId="LiveId" clId="{1995000E-E6C6-4566-964D-688C93C0EFAB}" dt="2022-08-12T15:05:47.765" v="61"/>
          <ac:spMkLst>
            <pc:docMk/>
            <pc:sldMk cId="3063149250" sldId="259"/>
            <ac:spMk id="3" creationId="{3BF9E6BD-C2D5-768B-88EB-A9544C514351}"/>
          </ac:spMkLst>
        </pc:spChg>
      </pc:sldChg>
      <pc:sldChg chg="modSp new mod">
        <pc:chgData name="靈生 田" userId="4d3740b3738b55b6" providerId="LiveId" clId="{1995000E-E6C6-4566-964D-688C93C0EFAB}" dt="2022-08-12T15:02:36.890" v="34"/>
        <pc:sldMkLst>
          <pc:docMk/>
          <pc:sldMk cId="1691548861" sldId="260"/>
        </pc:sldMkLst>
        <pc:spChg chg="mod">
          <ac:chgData name="靈生 田" userId="4d3740b3738b55b6" providerId="LiveId" clId="{1995000E-E6C6-4566-964D-688C93C0EFAB}" dt="2022-08-12T14:59:21.828" v="16"/>
          <ac:spMkLst>
            <pc:docMk/>
            <pc:sldMk cId="1691548861" sldId="260"/>
            <ac:spMk id="2" creationId="{7A63B754-F9F5-4FF4-62D1-C80EA124247B}"/>
          </ac:spMkLst>
        </pc:spChg>
        <pc:spChg chg="mod">
          <ac:chgData name="靈生 田" userId="4d3740b3738b55b6" providerId="LiveId" clId="{1995000E-E6C6-4566-964D-688C93C0EFAB}" dt="2022-08-12T15:02:36.890" v="34"/>
          <ac:spMkLst>
            <pc:docMk/>
            <pc:sldMk cId="1691548861" sldId="260"/>
            <ac:spMk id="3" creationId="{529DE175-A0E9-FDC1-7EF7-A0CC2DBCB6BC}"/>
          </ac:spMkLst>
        </pc:spChg>
      </pc:sldChg>
      <pc:sldChg chg="addSp delSp modSp new mod">
        <pc:chgData name="靈生 田" userId="4d3740b3738b55b6" providerId="LiveId" clId="{1995000E-E6C6-4566-964D-688C93C0EFAB}" dt="2022-08-12T15:20:11.594" v="277" actId="21"/>
        <pc:sldMkLst>
          <pc:docMk/>
          <pc:sldMk cId="4004253735" sldId="261"/>
        </pc:sldMkLst>
        <pc:spChg chg="mod">
          <ac:chgData name="靈生 田" userId="4d3740b3738b55b6" providerId="LiveId" clId="{1995000E-E6C6-4566-964D-688C93C0EFAB}" dt="2022-08-12T15:06:17.529" v="63"/>
          <ac:spMkLst>
            <pc:docMk/>
            <pc:sldMk cId="4004253735" sldId="261"/>
            <ac:spMk id="2" creationId="{4A4C79A1-DE01-8F43-0C11-78A96F98A04B}"/>
          </ac:spMkLst>
        </pc:spChg>
        <pc:spChg chg="mod">
          <ac:chgData name="靈生 田" userId="4d3740b3738b55b6" providerId="LiveId" clId="{1995000E-E6C6-4566-964D-688C93C0EFAB}" dt="2022-08-12T15:20:11.594" v="277" actId="21"/>
          <ac:spMkLst>
            <pc:docMk/>
            <pc:sldMk cId="4004253735" sldId="261"/>
            <ac:spMk id="3" creationId="{83607E78-3C27-A319-4BFC-F2333B98B09B}"/>
          </ac:spMkLst>
        </pc:spChg>
        <pc:picChg chg="add del">
          <ac:chgData name="靈生 田" userId="4d3740b3738b55b6" providerId="LiveId" clId="{1995000E-E6C6-4566-964D-688C93C0EFAB}" dt="2022-08-12T15:12:59.072" v="180" actId="22"/>
          <ac:picMkLst>
            <pc:docMk/>
            <pc:sldMk cId="4004253735" sldId="261"/>
            <ac:picMk id="6" creationId="{EA614A00-E708-0977-80FD-E88F94D64287}"/>
          </ac:picMkLst>
        </pc:picChg>
      </pc:sldChg>
      <pc:sldChg chg="modSp new mod">
        <pc:chgData name="靈生 田" userId="4d3740b3738b55b6" providerId="LiveId" clId="{1995000E-E6C6-4566-964D-688C93C0EFAB}" dt="2022-08-12T15:36:47.861" v="501" actId="1076"/>
        <pc:sldMkLst>
          <pc:docMk/>
          <pc:sldMk cId="141480630" sldId="262"/>
        </pc:sldMkLst>
        <pc:spChg chg="mod">
          <ac:chgData name="靈生 田" userId="4d3740b3738b55b6" providerId="LiveId" clId="{1995000E-E6C6-4566-964D-688C93C0EFAB}" dt="2022-08-12T15:36:47.861" v="501" actId="1076"/>
          <ac:spMkLst>
            <pc:docMk/>
            <pc:sldMk cId="141480630" sldId="262"/>
            <ac:spMk id="2" creationId="{FC49D6E7-FEDA-24F7-DCAC-A7B9C553EAA8}"/>
          </ac:spMkLst>
        </pc:spChg>
        <pc:spChg chg="mod">
          <ac:chgData name="靈生 田" userId="4d3740b3738b55b6" providerId="LiveId" clId="{1995000E-E6C6-4566-964D-688C93C0EFAB}" dt="2022-08-12T15:36:27.123" v="499"/>
          <ac:spMkLst>
            <pc:docMk/>
            <pc:sldMk cId="141480630" sldId="262"/>
            <ac:spMk id="3" creationId="{E055F951-68E2-3D3C-791A-256931ABF31C}"/>
          </ac:spMkLst>
        </pc:spChg>
      </pc:sldChg>
      <pc:sldChg chg="modSp new mod">
        <pc:chgData name="靈生 田" userId="4d3740b3738b55b6" providerId="LiveId" clId="{1995000E-E6C6-4566-964D-688C93C0EFAB}" dt="2022-08-12T15:39:10.270" v="516" actId="20577"/>
        <pc:sldMkLst>
          <pc:docMk/>
          <pc:sldMk cId="1506348412" sldId="263"/>
        </pc:sldMkLst>
        <pc:spChg chg="mod">
          <ac:chgData name="靈生 田" userId="4d3740b3738b55b6" providerId="LiveId" clId="{1995000E-E6C6-4566-964D-688C93C0EFAB}" dt="2022-08-12T15:36:59.969" v="502"/>
          <ac:spMkLst>
            <pc:docMk/>
            <pc:sldMk cId="1506348412" sldId="263"/>
            <ac:spMk id="2" creationId="{91ED607A-4BFC-A5E5-9F79-70EC6B013A97}"/>
          </ac:spMkLst>
        </pc:spChg>
        <pc:spChg chg="mod">
          <ac:chgData name="靈生 田" userId="4d3740b3738b55b6" providerId="LiveId" clId="{1995000E-E6C6-4566-964D-688C93C0EFAB}" dt="2022-08-12T15:39:10.270" v="516" actId="20577"/>
          <ac:spMkLst>
            <pc:docMk/>
            <pc:sldMk cId="1506348412" sldId="263"/>
            <ac:spMk id="3" creationId="{E0252A78-B023-C269-8B2E-25E9C1A14EDF}"/>
          </ac:spMkLst>
        </pc:spChg>
      </pc:sldChg>
      <pc:sldChg chg="addSp delSp modSp new mod">
        <pc:chgData name="靈生 田" userId="4d3740b3738b55b6" providerId="LiveId" clId="{1995000E-E6C6-4566-964D-688C93C0EFAB}" dt="2022-08-12T15:42:01.548" v="538" actId="115"/>
        <pc:sldMkLst>
          <pc:docMk/>
          <pc:sldMk cId="426993399" sldId="264"/>
        </pc:sldMkLst>
        <pc:spChg chg="mod">
          <ac:chgData name="靈生 田" userId="4d3740b3738b55b6" providerId="LiveId" clId="{1995000E-E6C6-4566-964D-688C93C0EFAB}" dt="2022-08-12T15:39:48.942" v="520"/>
          <ac:spMkLst>
            <pc:docMk/>
            <pc:sldMk cId="426993399" sldId="264"/>
            <ac:spMk id="2" creationId="{19B67A9B-27F2-755F-DEB8-F5094E5F91DC}"/>
          </ac:spMkLst>
        </pc:spChg>
        <pc:spChg chg="mod">
          <ac:chgData name="靈生 田" userId="4d3740b3738b55b6" providerId="LiveId" clId="{1995000E-E6C6-4566-964D-688C93C0EFAB}" dt="2022-08-12T15:42:01.548" v="538" actId="115"/>
          <ac:spMkLst>
            <pc:docMk/>
            <pc:sldMk cId="426993399" sldId="264"/>
            <ac:spMk id="3" creationId="{7CA3764D-3EC8-F210-77D8-8694F44DE865}"/>
          </ac:spMkLst>
        </pc:spChg>
        <pc:picChg chg="add del">
          <ac:chgData name="靈生 田" userId="4d3740b3738b55b6" providerId="LiveId" clId="{1995000E-E6C6-4566-964D-688C93C0EFAB}" dt="2022-08-12T15:40:18.441" v="524" actId="22"/>
          <ac:picMkLst>
            <pc:docMk/>
            <pc:sldMk cId="426993399" sldId="264"/>
            <ac:picMk id="6" creationId="{8F5236E2-011C-C58A-24FA-E631D070F5CE}"/>
          </ac:picMkLst>
        </pc:picChg>
      </pc:sldChg>
      <pc:sldChg chg="add del">
        <pc:chgData name="靈生 田" userId="4d3740b3738b55b6" providerId="LiveId" clId="{1995000E-E6C6-4566-964D-688C93C0EFAB}" dt="2022-08-12T15:39:30.705" v="518" actId="2890"/>
        <pc:sldMkLst>
          <pc:docMk/>
          <pc:sldMk cId="1828297435" sldId="264"/>
        </pc:sldMkLst>
      </pc:sldChg>
      <pc:sldChg chg="modSp new mod">
        <pc:chgData name="靈生 田" userId="4d3740b3738b55b6" providerId="LiveId" clId="{1995000E-E6C6-4566-964D-688C93C0EFAB}" dt="2022-08-12T15:47:27.132" v="563"/>
        <pc:sldMkLst>
          <pc:docMk/>
          <pc:sldMk cId="2146387454" sldId="265"/>
        </pc:sldMkLst>
        <pc:spChg chg="mod">
          <ac:chgData name="靈生 田" userId="4d3740b3738b55b6" providerId="LiveId" clId="{1995000E-E6C6-4566-964D-688C93C0EFAB}" dt="2022-08-12T15:42:45.097" v="540"/>
          <ac:spMkLst>
            <pc:docMk/>
            <pc:sldMk cId="2146387454" sldId="265"/>
            <ac:spMk id="2" creationId="{8A78B92F-9981-1F9C-0E41-77B52FFA594C}"/>
          </ac:spMkLst>
        </pc:spChg>
        <pc:spChg chg="mod">
          <ac:chgData name="靈生 田" userId="4d3740b3738b55b6" providerId="LiveId" clId="{1995000E-E6C6-4566-964D-688C93C0EFAB}" dt="2022-08-12T15:47:27.132" v="563"/>
          <ac:spMkLst>
            <pc:docMk/>
            <pc:sldMk cId="2146387454" sldId="265"/>
            <ac:spMk id="3" creationId="{12DF2FD5-0603-A071-98B2-C13E4A2F98A1}"/>
          </ac:spMkLst>
        </pc:spChg>
      </pc:sldChg>
      <pc:sldChg chg="addSp delSp modSp new mod">
        <pc:chgData name="靈生 田" userId="4d3740b3738b55b6" providerId="LiveId" clId="{1995000E-E6C6-4566-964D-688C93C0EFAB}" dt="2022-08-12T15:54:09.554" v="596" actId="20577"/>
        <pc:sldMkLst>
          <pc:docMk/>
          <pc:sldMk cId="3365039213" sldId="266"/>
        </pc:sldMkLst>
        <pc:spChg chg="mod">
          <ac:chgData name="靈生 田" userId="4d3740b3738b55b6" providerId="LiveId" clId="{1995000E-E6C6-4566-964D-688C93C0EFAB}" dt="2022-08-12T15:48:20.615" v="565"/>
          <ac:spMkLst>
            <pc:docMk/>
            <pc:sldMk cId="3365039213" sldId="266"/>
            <ac:spMk id="2" creationId="{ACE880C8-15E4-019C-741C-2E36E7D780F6}"/>
          </ac:spMkLst>
        </pc:spChg>
        <pc:spChg chg="mod">
          <ac:chgData name="靈生 田" userId="4d3740b3738b55b6" providerId="LiveId" clId="{1995000E-E6C6-4566-964D-688C93C0EFAB}" dt="2022-08-12T15:54:09.554" v="596" actId="20577"/>
          <ac:spMkLst>
            <pc:docMk/>
            <pc:sldMk cId="3365039213" sldId="266"/>
            <ac:spMk id="3" creationId="{B6F0BA2A-0C6C-9DD2-091E-4F0E4EE076B0}"/>
          </ac:spMkLst>
        </pc:spChg>
        <pc:spChg chg="add del">
          <ac:chgData name="靈生 田" userId="4d3740b3738b55b6" providerId="LiveId" clId="{1995000E-E6C6-4566-964D-688C93C0EFAB}" dt="2022-08-12T15:50:23.061" v="574" actId="22"/>
          <ac:spMkLst>
            <pc:docMk/>
            <pc:sldMk cId="3365039213" sldId="266"/>
            <ac:spMk id="6" creationId="{0B137CAC-1887-F0F4-A378-0CC032E0B12D}"/>
          </ac:spMkLst>
        </pc:spChg>
      </pc:sldChg>
      <pc:sldChg chg="modSp new mod">
        <pc:chgData name="靈生 田" userId="4d3740b3738b55b6" providerId="LiveId" clId="{1995000E-E6C6-4566-964D-688C93C0EFAB}" dt="2022-08-12T15:56:44.275" v="635"/>
        <pc:sldMkLst>
          <pc:docMk/>
          <pc:sldMk cId="960361900" sldId="267"/>
        </pc:sldMkLst>
        <pc:spChg chg="mod">
          <ac:chgData name="靈生 田" userId="4d3740b3738b55b6" providerId="LiveId" clId="{1995000E-E6C6-4566-964D-688C93C0EFAB}" dt="2022-08-12T15:54:41.136" v="598"/>
          <ac:spMkLst>
            <pc:docMk/>
            <pc:sldMk cId="960361900" sldId="267"/>
            <ac:spMk id="2" creationId="{ABFB8DFF-1133-6284-4F6E-05085AA4563B}"/>
          </ac:spMkLst>
        </pc:spChg>
        <pc:spChg chg="mod">
          <ac:chgData name="靈生 田" userId="4d3740b3738b55b6" providerId="LiveId" clId="{1995000E-E6C6-4566-964D-688C93C0EFAB}" dt="2022-08-12T15:56:44.275" v="635"/>
          <ac:spMkLst>
            <pc:docMk/>
            <pc:sldMk cId="960361900" sldId="267"/>
            <ac:spMk id="3" creationId="{1F41991C-CD12-8088-9B2E-F2A56BB2DAE6}"/>
          </ac:spMkLst>
        </pc:spChg>
      </pc:sldChg>
      <pc:sldChg chg="modSp new mod">
        <pc:chgData name="靈生 田" userId="4d3740b3738b55b6" providerId="LiveId" clId="{1995000E-E6C6-4566-964D-688C93C0EFAB}" dt="2022-08-12T16:00:05.285" v="660"/>
        <pc:sldMkLst>
          <pc:docMk/>
          <pc:sldMk cId="1992541889" sldId="268"/>
        </pc:sldMkLst>
        <pc:spChg chg="mod">
          <ac:chgData name="靈生 田" userId="4d3740b3738b55b6" providerId="LiveId" clId="{1995000E-E6C6-4566-964D-688C93C0EFAB}" dt="2022-08-12T15:57:23.133" v="637"/>
          <ac:spMkLst>
            <pc:docMk/>
            <pc:sldMk cId="1992541889" sldId="268"/>
            <ac:spMk id="2" creationId="{E7943F24-BED3-1081-CA6F-F7042783D43E}"/>
          </ac:spMkLst>
        </pc:spChg>
        <pc:spChg chg="mod">
          <ac:chgData name="靈生 田" userId="4d3740b3738b55b6" providerId="LiveId" clId="{1995000E-E6C6-4566-964D-688C93C0EFAB}" dt="2022-08-12T16:00:05.285" v="660"/>
          <ac:spMkLst>
            <pc:docMk/>
            <pc:sldMk cId="1992541889" sldId="268"/>
            <ac:spMk id="3" creationId="{6B8CF936-DC85-E4D7-CBCB-4953FAB035CF}"/>
          </ac:spMkLst>
        </pc:spChg>
      </pc:sldChg>
      <pc:sldChg chg="modSp new mod">
        <pc:chgData name="靈生 田" userId="4d3740b3738b55b6" providerId="LiveId" clId="{1995000E-E6C6-4566-964D-688C93C0EFAB}" dt="2022-08-12T16:01:56.960" v="677" actId="115"/>
        <pc:sldMkLst>
          <pc:docMk/>
          <pc:sldMk cId="3401056372" sldId="269"/>
        </pc:sldMkLst>
        <pc:spChg chg="mod">
          <ac:chgData name="靈生 田" userId="4d3740b3738b55b6" providerId="LiveId" clId="{1995000E-E6C6-4566-964D-688C93C0EFAB}" dt="2022-08-12T16:01:12.122" v="662"/>
          <ac:spMkLst>
            <pc:docMk/>
            <pc:sldMk cId="3401056372" sldId="269"/>
            <ac:spMk id="2" creationId="{7DBE40EA-B599-CD2F-B6E0-1757984E6224}"/>
          </ac:spMkLst>
        </pc:spChg>
        <pc:spChg chg="mod">
          <ac:chgData name="靈生 田" userId="4d3740b3738b55b6" providerId="LiveId" clId="{1995000E-E6C6-4566-964D-688C93C0EFAB}" dt="2022-08-12T16:01:56.960" v="677" actId="115"/>
          <ac:spMkLst>
            <pc:docMk/>
            <pc:sldMk cId="3401056372" sldId="269"/>
            <ac:spMk id="3" creationId="{1057271D-7F00-2AFA-1136-5AC1AA0A536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50261E5-B7A8-407C-8EC1-76B17CEB3BFC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0AEE62-6B03-446E-B028-1F2C67AA2CBE}" type="datetime1">
              <a:rPr lang="zh-TW" altLang="en-US" smtClean="0"/>
              <a:t>2022/8/15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/>
              <a:t>按一下以編輯母片文字樣式</a:t>
            </a:r>
            <a:endParaRPr lang="en-US"/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en-US" dirty="0"/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E8D126-38DE-467F-A065-2775F6C58740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D90E0D-C35F-4A14-A7E8-7670CE6639F2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E02858-A2D1-43A3-9BDC-80D1F48AA51B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BF2AB9-D521-429F-BA9E-A2DD356AF2DF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48A74C-3BFC-4F64-9D88-E80E3E32994C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投影片編號預留位置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66BAE-2749-48CF-A2DD-C010F9F8CC67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投影片編號預留位置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EB3E87-0960-43A6-B33B-AB6B15A82628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92F8F0-693D-4EF4-BEF5-7FD95F4C1D80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4E96419C-65CA-4A96-8C8D-1B83D1EEA06C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55B0D56E-A8D9-4835-9121-D0F2B7B922B1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dirty="0"/>
              <a:t>按一下以編輯母片標題樣式</a:t>
            </a:r>
            <a:endParaRPr 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TW" dirty="0"/>
              <a:t>按一下以編輯母片文字樣式</a:t>
            </a:r>
          </a:p>
          <a:p>
            <a:pPr lvl="1" rtl="0"/>
            <a:r>
              <a:rPr lang="zh-TW" dirty="0"/>
              <a:t>第二層</a:t>
            </a:r>
          </a:p>
          <a:p>
            <a:pPr lvl="2" rtl="0"/>
            <a:r>
              <a:rPr lang="zh-TW" dirty="0"/>
              <a:t>第三層</a:t>
            </a:r>
          </a:p>
          <a:p>
            <a:pPr lvl="3" rtl="0"/>
            <a:r>
              <a:rPr lang="zh-TW" dirty="0"/>
              <a:t>第四層</a:t>
            </a:r>
          </a:p>
          <a:p>
            <a:pPr lvl="4" rtl="0"/>
            <a:r>
              <a:rPr lang="zh-TW" dirty="0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6D72111-2BF8-49E3-AA06-55BC47AB46EA}" type="datetime1">
              <a:rPr lang="zh-TW" altLang="en-US" smtClean="0"/>
              <a:t>2022/8/15</a:t>
            </a:fld>
            <a:endParaRPr 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直線接點​​(S)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MingLiu" panose="02020509000000000000" pitchFamily="49" charset="-120"/>
          <a:ea typeface="MingLiu" panose="02020509000000000000" pitchFamily="49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yhs.net/fyzd/3847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矩形 21">
            <a:extLst>
              <a:ext uri="{FF2B5EF4-FFF2-40B4-BE49-F238E27FC236}">
                <a16:creationId xmlns:a16="http://schemas.microsoft.com/office/drawing/2014/main" xmlns="" id="{A9286AD2-18A9-4868-A4E3-7A2097A208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 rtlCol="0">
            <a:normAutofit/>
          </a:bodyPr>
          <a:lstStyle/>
          <a:p>
            <a:r>
              <a:rPr lang="zh-TW" altLang="en-US" dirty="0"/>
              <a:t>引人歸</a:t>
            </a:r>
            <a:r>
              <a:rPr lang="zh-TW" altLang="en-US" dirty="0" smtClean="0"/>
              <a:t>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各</a:t>
            </a:r>
            <a:r>
              <a:rPr lang="zh-TW" altLang="en-US" dirty="0"/>
              <a:t>盡其職</a:t>
            </a:r>
            <a:endParaRPr lang="zh-TW" sz="8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265838"/>
          </a:xfrm>
        </p:spPr>
        <p:txBody>
          <a:bodyPr rtlCol="0">
            <a:normAutofit/>
          </a:bodyPr>
          <a:lstStyle/>
          <a:p>
            <a:pPr marL="2718435" marR="2779395" indent="-2720340">
              <a:lnSpc>
                <a:spcPct val="103000"/>
              </a:lnSpc>
              <a:spcAft>
                <a:spcPts val="25"/>
              </a:spcAft>
            </a:pPr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</a:t>
            </a:r>
            <a:r>
              <a:rPr lang="zh-TW" altLang="zh-TW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認識自己各盡其職</a:t>
            </a:r>
            <a:r>
              <a:rPr lang="en-US" altLang="zh-TW" sz="2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</a:t>
            </a:r>
          </a:p>
          <a:p>
            <a:pPr marL="2718435" marR="2779395" indent="-2720340">
              <a:lnSpc>
                <a:spcPct val="103000"/>
              </a:lnSpc>
              <a:spcAft>
                <a:spcPts val="25"/>
              </a:spcAft>
            </a:pPr>
            <a:r>
              <a:rPr lang="en-US" altLang="zh-TW" sz="12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</a:t>
            </a:r>
            <a:r>
              <a:rPr lang="zh-TW" altLang="zh-TW" sz="1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以士師記樹木立王的比喻來講</a:t>
            </a:r>
            <a:r>
              <a:rPr lang="en-US" altLang="zh-TW" sz="1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1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士</a:t>
            </a:r>
            <a:r>
              <a:rPr lang="en-US" altLang="zh-TW" sz="1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9:7-15)</a:t>
            </a:r>
            <a:endParaRPr lang="zh-TW" altLang="zh-TW" sz="1200" b="1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rtl="0"/>
            <a:endParaRPr lang="zh-TW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圖片 4" descr="含有建築物、坐下、板凳、側面的圖片&#10;&#10;自動產生的描述">
            <a:extLst>
              <a:ext uri="{FF2B5EF4-FFF2-40B4-BE49-F238E27FC236}">
                <a16:creationId xmlns:a16="http://schemas.microsoft.com/office/drawing/2014/main" xmlns="" id="{282CF6DD-7FE8-4063-9551-1B7BBCE92A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24" name="直線接點​​(S) 23">
            <a:extLst>
              <a:ext uri="{FF2B5EF4-FFF2-40B4-BE49-F238E27FC236}">
                <a16:creationId xmlns:a16="http://schemas.microsoft.com/office/drawing/2014/main" xmlns="" id="{E7A7CD63-7EC3-44F3-95D0-595C4019FF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49D6E7-FEDA-24F7-DCAC-A7B9C553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741" y="263529"/>
            <a:ext cx="10058400" cy="1450757"/>
          </a:xfrm>
        </p:spPr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055F951-68E2-3D3C-791A-256931ABF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三種辦法</a:t>
            </a:r>
            <a:r>
              <a:rPr lang="zh-TW" altLang="en-US" sz="3000" b="1" dirty="0" smtClean="0">
                <a:solidFill>
                  <a:srgbClr val="333333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sz="3000" b="1" dirty="0" smtClean="0">
              <a:solidFill>
                <a:srgbClr val="333333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STZhongsong" panose="02010600040101010101" pitchFamily="2" charset="-122"/>
                <a:ea typeface="新細明體" panose="02020500000000000000" pitchFamily="18" charset="-120"/>
                <a:cs typeface="新細明體" panose="02020500000000000000" pitchFamily="18" charset="-120"/>
              </a:rPr>
              <a:t>1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ea typeface="新細明體" panose="02020500000000000000" pitchFamily="18" charset="-120"/>
                <a:cs typeface="新細明體" panose="02020500000000000000" pitchFamily="18" charset="-120"/>
              </a:rPr>
              <a:t>. 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新細明體" panose="02020500000000000000" pitchFamily="18" charset="-120"/>
                <a:ea typeface="STZhongsong" panose="02010600040101010101" pitchFamily="2" charset="-122"/>
                <a:cs typeface="新細明體" panose="02020500000000000000" pitchFamily="18" charset="-120"/>
              </a:rPr>
              <a:t>要常常見證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新細明體" panose="02020500000000000000" pitchFamily="18" charset="-120"/>
                <a:ea typeface="STZhongsong" panose="02010600040101010101" pitchFamily="2" charset="-122"/>
                <a:cs typeface="新細明體" panose="02020500000000000000" pitchFamily="18" charset="-12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羅十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14-17</a:t>
            </a:r>
            <a:r>
              <a:rPr lang="zh-TW" altLang="en-US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林後九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6</a:t>
            </a:r>
            <a:r>
              <a:rPr lang="zh-TW" altLang="en-US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詩一二六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5-6</a:t>
            </a:r>
            <a:r>
              <a:rPr lang="en-US" altLang="zh-TW" sz="3000" b="1" dirty="0">
                <a:solidFill>
                  <a:srgbClr val="333333"/>
                </a:solidFill>
                <a:latin typeface="新細明體" panose="02020500000000000000" pitchFamily="18" charset="-120"/>
                <a:ea typeface="STZhongsong" panose="02010600040101010101" pitchFamily="2" charset="-122"/>
                <a:cs typeface="新細明體" panose="02020500000000000000" pitchFamily="18" charset="-120"/>
              </a:rPr>
              <a:t>)</a:t>
            </a:r>
          </a:p>
          <a:p>
            <a:r>
              <a:rPr lang="en-US" altLang="zh-TW" sz="3000" b="1" dirty="0" smtClean="0">
                <a:solidFill>
                  <a:srgbClr val="333333"/>
                </a:solidFill>
                <a:latin typeface="新細明體" panose="02020500000000000000" pitchFamily="18" charset="-120"/>
                <a:ea typeface="STZhongsong" panose="02010600040101010101" pitchFamily="2" charset="-122"/>
                <a:cs typeface="新細明體" panose="02020500000000000000" pitchFamily="18" charset="-120"/>
              </a:rPr>
              <a:t>2</a:t>
            </a:r>
            <a:r>
              <a:rPr lang="en-US" altLang="zh-TW" sz="3000" b="1" dirty="0">
                <a:solidFill>
                  <a:srgbClr val="333333"/>
                </a:solidFill>
                <a:latin typeface="新細明體" panose="02020500000000000000" pitchFamily="18" charset="-120"/>
                <a:ea typeface="STZhongsong" panose="02010600040101010101" pitchFamily="2" charset="-122"/>
                <a:cs typeface="新細明體" panose="02020500000000000000" pitchFamily="18" charset="-120"/>
              </a:rPr>
              <a:t>.</a:t>
            </a:r>
            <a:r>
              <a:rPr lang="zh-TW" altLang="en-US" sz="3000" b="1" dirty="0">
                <a:solidFill>
                  <a:srgbClr val="333333"/>
                </a:solidFill>
                <a:latin typeface="新細明體" panose="02020500000000000000" pitchFamily="18" charset="-120"/>
                <a:ea typeface="STZhongsong" panose="02010600040101010101" pitchFamily="2" charset="-122"/>
                <a:cs typeface="新細明體" panose="02020500000000000000" pitchFamily="18" charset="-120"/>
              </a:rPr>
              <a:t> 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當時時發光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太五</a:t>
            </a:r>
            <a:r>
              <a:rPr lang="en-US" altLang="zh-TW" sz="3000" b="1" dirty="0">
                <a:solidFill>
                  <a:srgbClr val="333333"/>
                </a:solidFill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14-16</a:t>
            </a:r>
            <a:r>
              <a:rPr lang="zh-TW" altLang="en-US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彼前三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1-2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. 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需不斷代禱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林後四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箴二十一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提前二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1-3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TW" altLang="en-US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lang="en-US" altLang="zh-TW" sz="3000" b="1" dirty="0">
              <a:solidFill>
                <a:srgbClr val="333333"/>
              </a:solidFill>
              <a:latin typeface="Poiret One" panose="00000500000000000000" pitchFamily="2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30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C6CFF8F-A995-6A0C-A706-1B3E799B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49D6E7-FEDA-24F7-DCAC-A7B9C553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741" y="263529"/>
            <a:ext cx="10058400" cy="1450757"/>
          </a:xfrm>
        </p:spPr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055F951-68E2-3D3C-791A-256931ABF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小結</a:t>
            </a:r>
            <a:endParaRPr lang="en-US" altLang="zh-TW" sz="30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effectLst/>
                <a:ea typeface="STZhongsong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</a:t>
            </a:r>
            <a:r>
              <a:rPr lang="zh-TW" altLang="zh-TW" sz="3000" dirty="0"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例證</a:t>
            </a:r>
            <a:r>
              <a:rPr lang="en-US" altLang="zh-TW" sz="30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無名傳道者工作的重要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  <a:sym typeface="Wingdings" panose="05000000000000000000" pitchFamily="2" charset="2"/>
              </a:rPr>
              <a:t>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「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主與他們同在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」</a:t>
            </a:r>
            <a:r>
              <a:rPr lang="zh-TW" altLang="en-US" sz="3000" b="1" dirty="0">
                <a:solidFill>
                  <a:srgbClr val="333333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是關鍵</a:t>
            </a:r>
            <a:r>
              <a:rPr lang="zh-TW" altLang="en-US" sz="3000" b="1" dirty="0">
                <a:solidFill>
                  <a:srgbClr val="333333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聖靈的親自同工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TW" altLang="zh-TW" sz="3000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聖靈使他們大得能力</a:t>
            </a:r>
            <a:r>
              <a:rPr lang="zh-TW" altLang="en-US" sz="3000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STZhongsong" panose="02010600040101010101" pitchFamily="2" charset="-122"/>
                <a:cs typeface="Arial" panose="020B0604020202020204" pitchFamily="34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  <a:t>聖靈賜他們智慧和能力</a:t>
            </a:r>
            <a:r>
              <a:rPr lang="zh-TW" altLang="en-US" sz="3000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STZhongsong" panose="02010600040101010101" pitchFamily="2" charset="-122"/>
                <a:cs typeface="Arial" panose="020B0604020202020204" pitchFamily="34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+mn-ea"/>
                <a:ea typeface="+mn-ea"/>
                <a:cs typeface="Arial" panose="020B0604020202020204" pitchFamily="34" charset="0"/>
              </a:rPr>
              <a:t>聖靈引導他們傳道途徑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r>
              <a:rPr lang="zh-TW" altLang="en-US" sz="3000" b="1" dirty="0">
                <a:solidFill>
                  <a:srgbClr val="333333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  <a:sym typeface="Wingdings" panose="05000000000000000000" pitchFamily="2" charset="2"/>
              </a:rPr>
              <a:t></a:t>
            </a:r>
            <a:endParaRPr lang="en-US" altLang="zh-TW" sz="3000" b="1" dirty="0">
              <a:solidFill>
                <a:srgbClr val="333333"/>
              </a:solidFill>
              <a:effectLst/>
              <a:ea typeface="新細明體" panose="02020500000000000000" pitchFamily="18" charset="-120"/>
              <a:cs typeface="新細明體" panose="02020500000000000000" pitchFamily="18" charset="-120"/>
              <a:sym typeface="Wingdings" panose="05000000000000000000" pitchFamily="2" charset="2"/>
            </a:endParaRPr>
          </a:p>
          <a:p>
            <a:r>
              <a:rPr lang="zh-TW" altLang="zh-TW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Arial" panose="020B0604020202020204" pitchFamily="34" charset="0"/>
                <a:sym typeface="Wingdings" panose="05000000000000000000" pitchFamily="2" charset="2"/>
              </a:rPr>
              <a:t>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神蹟奇事隨行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救使徒脫離危險</a:t>
            </a:r>
            <a:r>
              <a:rPr lang="zh-TW" altLang="en-US" sz="3000" dirty="0">
                <a:solidFill>
                  <a:srgbClr val="333333"/>
                </a:solidFill>
                <a:latin typeface="Poiret One" panose="00000500000000000000" pitchFamily="2" charset="0"/>
                <a:ea typeface="STZhongsong" panose="02010600040101010101" pitchFamily="2" charset="-122"/>
                <a:cs typeface="Arial" panose="020B0604020202020204" pitchFamily="34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救人脫離痛苦</a:t>
            </a:r>
            <a:r>
              <a:rPr lang="zh-TW" altLang="en-US" sz="3000" dirty="0">
                <a:solidFill>
                  <a:srgbClr val="333333"/>
                </a:solidFill>
                <a:latin typeface="Poiret One" panose="00000500000000000000" pitchFamily="2" charset="0"/>
                <a:ea typeface="STZhongsong" panose="02010600040101010101" pitchFamily="2" charset="-122"/>
                <a:cs typeface="Arial" panose="020B0604020202020204" pitchFamily="34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使死人復活</a:t>
            </a:r>
            <a:r>
              <a:rPr lang="zh-TW" altLang="en-US" sz="3000" dirty="0">
                <a:solidFill>
                  <a:srgbClr val="333333"/>
                </a:solidFill>
                <a:latin typeface="Poiret One" panose="00000500000000000000" pitchFamily="2" charset="0"/>
                <a:ea typeface="STZhongsong" panose="02010600040101010101" pitchFamily="2" charset="-122"/>
                <a:cs typeface="Arial" panose="020B0604020202020204" pitchFamily="34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救人脫離惡魔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STZhongsong" panose="02010600040101010101" pitchFamily="2" charset="-122"/>
                <a:cs typeface="Arial" panose="020B0604020202020204" pitchFamily="34" charset="0"/>
              </a:rPr>
              <a:t>；</a:t>
            </a:r>
            <a:r>
              <a:rPr lang="zh-TW" altLang="zh-TW" sz="3000" b="1" u="sng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脫離阻擋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C6CFF8F-A995-6A0C-A706-1B3E799B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31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1ED607A-4BFC-A5E5-9F79-70EC6B01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0252A78-B023-C269-8B2E-25E9C1A1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把握得救全備福音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Arial" panose="020B0604020202020204" pitchFamily="34" charset="0"/>
              </a:rPr>
              <a:t>：</a:t>
            </a:r>
            <a:endParaRPr lang="en-US" altLang="zh-TW" sz="3000" b="1" dirty="0">
              <a:solidFill>
                <a:srgbClr val="333333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1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、他們只傳主交代的真理，不摻雜自己的想像，不增刪其內容，不與世俗妥協</a:t>
            </a:r>
            <a:endParaRPr lang="en-US" altLang="zh-TW" sz="3000" b="1" dirty="0">
              <a:solidFill>
                <a:srgbClr val="333333"/>
              </a:solidFill>
              <a:effectLst/>
              <a:ea typeface="STZhongsong" panose="02010600040101010101" pitchFamily="2" charset="-122"/>
              <a:cs typeface="Arial" panose="020B0604020202020204" pitchFamily="34" charset="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2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、他們天天查考、研究聖經，判別真假，重新整理，依據聖經行事</a:t>
            </a:r>
            <a:endParaRPr lang="en-US" altLang="zh-TW" sz="3000" b="1" dirty="0">
              <a:solidFill>
                <a:srgbClr val="333333"/>
              </a:solidFill>
              <a:effectLst/>
              <a:ea typeface="STZhongsong" panose="02010600040101010101" pitchFamily="2" charset="-122"/>
              <a:cs typeface="Arial" panose="020B0604020202020204" pitchFamily="34" charset="0"/>
            </a:endParaRPr>
          </a:p>
          <a:p>
            <a:r>
              <a:rPr lang="en-US" altLang="zh-TW" sz="3000" b="1" u="heavy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3</a:t>
            </a:r>
            <a:r>
              <a:rPr lang="zh-TW" altLang="zh-TW" sz="3000" b="1" u="heavy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、他們每一項道理都傳，不光強調某一項真理而忽略其他真理。聖靈、浸禮、安息日、聖餐</a:t>
            </a:r>
            <a:r>
              <a:rPr lang="en-US" altLang="zh-TW" sz="3000" b="1" u="heavy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……</a:t>
            </a:r>
            <a:r>
              <a:rPr lang="zh-TW" altLang="zh-TW" sz="3000" b="1" u="heavy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等道理，不敢擅自增減，而且傳得全備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。</a:t>
            </a:r>
            <a:endParaRPr lang="en-US" altLang="zh-TW" sz="3000" b="1" dirty="0">
              <a:solidFill>
                <a:srgbClr val="333333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574EC0D-B0B6-C69E-6229-BF698541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48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9B67A9B-27F2-755F-DEB8-F5094E5F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CA3764D-3EC8-F210-77D8-8694F44D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愛神又愛人</a:t>
            </a:r>
            <a:endParaRPr lang="en-US" altLang="zh-TW" sz="3000" b="1" dirty="0">
              <a:solidFill>
                <a:srgbClr val="333333"/>
              </a:solidFill>
              <a:effectLst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1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、勇於為主犧牲奉獻</a:t>
            </a:r>
            <a:endParaRPr lang="en-US" altLang="zh-TW" sz="3000" b="1" dirty="0">
              <a:solidFill>
                <a:srgbClr val="333333"/>
              </a:solidFill>
              <a:effectLst/>
              <a:ea typeface="STZhongsong" panose="02010600040101010101" pitchFamily="2" charset="-122"/>
              <a:cs typeface="Arial" panose="020B0604020202020204" pitchFamily="34" charset="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2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、關愛同胞的靈命</a:t>
            </a:r>
            <a:endParaRPr lang="en-US" altLang="zh-TW" sz="3000" b="1" dirty="0">
              <a:solidFill>
                <a:srgbClr val="333333"/>
              </a:solidFill>
              <a:effectLst/>
              <a:ea typeface="STZhongsong" panose="02010600040101010101" pitchFamily="2" charset="-122"/>
              <a:cs typeface="Arial" panose="020B0604020202020204" pitchFamily="34" charset="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3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、實質的幫助、救濟</a:t>
            </a:r>
            <a:endParaRPr lang="en-US" altLang="zh-TW" sz="3000" b="1" dirty="0">
              <a:solidFill>
                <a:srgbClr val="333333"/>
              </a:solidFill>
              <a:effectLst/>
              <a:ea typeface="STZhongsong" panose="02010600040101010101" pitchFamily="2" charset="-122"/>
              <a:cs typeface="Arial" panose="020B0604020202020204" pitchFamily="34" charset="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4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、好行為照亮世界，引人歸主</a:t>
            </a:r>
            <a:endParaRPr lang="en-US" altLang="zh-TW" sz="3000" b="1" dirty="0">
              <a:solidFill>
                <a:srgbClr val="333333"/>
              </a:solidFill>
              <a:effectLst/>
              <a:ea typeface="STZhongsong" panose="02010600040101010101" pitchFamily="2" charset="-122"/>
              <a:cs typeface="Arial" panose="020B0604020202020204" pitchFamily="34" charset="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Arial" panose="020B0604020202020204" pitchFamily="34" charset="0"/>
              </a:rPr>
              <a:t>5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Arial" panose="020B0604020202020204" pitchFamily="34" charset="0"/>
              </a:rPr>
              <a:t>、積極培訓人才</a:t>
            </a: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617104D-A690-ED17-6341-B7A8131AB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3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78B92F-9981-1F9C-0E41-77B52FFA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2DF2FD5-0603-A071-98B2-C13E4A2F9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b="1" dirty="0">
                <a:solidFill>
                  <a:srgbClr val="000000"/>
                </a:solidFill>
                <a:effectLst/>
                <a:ea typeface="LiSu" panose="02010509060101010101" pitchFamily="49" charset="-122"/>
                <a:cs typeface="新細明體" panose="02020500000000000000" pitchFamily="18" charset="-120"/>
              </a:rPr>
              <a:t>以主的心為心</a:t>
            </a:r>
            <a:r>
              <a:rPr lang="zh-TW" altLang="en-US" sz="3000" b="1" dirty="0"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新細明體" panose="02020500000000000000" pitchFamily="18" charset="-120"/>
              </a:rPr>
              <a:t>：</a:t>
            </a:r>
            <a:endParaRPr lang="en-US" altLang="zh-TW" sz="3000" b="1" dirty="0">
              <a:solidFill>
                <a:srgbClr val="000000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  <a:sym typeface="Wingdings" panose="05000000000000000000" pitchFamily="2" charset="2"/>
              </a:rPr>
              <a:t></a:t>
            </a:r>
            <a:r>
              <a:rPr lang="en-US" altLang="zh-TW" sz="3000" b="1" u="heavy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新細明體" panose="02020500000000000000" pitchFamily="18" charset="-120"/>
              </a:rPr>
              <a:t> </a:t>
            </a:r>
            <a:r>
              <a:rPr lang="zh-TW" altLang="zh-TW" sz="3000" b="1" u="heavy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為主做工首先要認清楚我們作工是與神同工的（林後六</a:t>
            </a:r>
            <a:r>
              <a:rPr lang="en-US" altLang="zh-TW" sz="3000" b="1" u="heavy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1</a:t>
            </a:r>
            <a:r>
              <a:rPr lang="zh-TW" altLang="zh-TW" sz="3000" b="1" u="heavy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），是神親自工作，而非我們在做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。</a:t>
            </a:r>
            <a:endParaRPr lang="en-US" altLang="zh-TW" sz="3000" b="1" dirty="0">
              <a:solidFill>
                <a:srgbClr val="333333"/>
              </a:solidFill>
              <a:effectLst/>
              <a:latin typeface="Georgia" panose="020405020504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en-US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 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 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新細明體" panose="02020500000000000000" pitchFamily="18" charset="-120"/>
                <a:sym typeface="Wingdings" panose="05000000000000000000" pitchFamily="2" charset="2"/>
              </a:rPr>
              <a:t>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傳福音還有一必有的心態，就是體會主愛世人的心，深刻體會主不願一人沉淪的情懷（彼</a:t>
            </a:r>
            <a:r>
              <a:rPr lang="zh-TW" altLang="zh-TW" sz="3000" b="1" dirty="0" smtClean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後三</a:t>
            </a:r>
            <a:r>
              <a:rPr lang="en-US" altLang="zh-TW" sz="3000" b="1" dirty="0" smtClean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9</a:t>
            </a:r>
            <a:r>
              <a:rPr lang="zh-TW" altLang="zh-TW" sz="3000" b="1" dirty="0" smtClean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）</a:t>
            </a:r>
            <a:r>
              <a:rPr lang="zh-TW" altLang="zh-TW" sz="3000" b="1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。</a:t>
            </a:r>
            <a:endParaRPr lang="en-US" altLang="zh-TW" sz="3000" b="1" dirty="0">
              <a:solidFill>
                <a:srgbClr val="333333"/>
              </a:solidFill>
              <a:effectLst/>
              <a:latin typeface="Georgia" panose="020405020504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49B86C7-79D3-38B7-FC05-59374A9B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87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78B92F-9981-1F9C-0E41-77B52FFA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2DF2FD5-0603-A071-98B2-C13E4A2F9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 smtClean="0">
                <a:effectLst/>
                <a:ea typeface="STZhongsong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</a:t>
            </a:r>
            <a:r>
              <a:rPr lang="zh-TW" altLang="zh-TW" sz="3000" b="1" dirty="0"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按照聖經的應許，主興起了真教會，藉著聖靈所賜無限的恩典，讓真教會經歷了神奇妙 的作為，信仰代代相傳，福音也傳至六十多個國家</a:t>
            </a:r>
            <a:r>
              <a:rPr lang="zh-TW" altLang="zh-TW" sz="3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lang="zh-TW" altLang="en-US" sz="3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切求聖靈的充滿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操練敬虔得勝迷惑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追求主內一家的生活 當信徒不斷地流失，教會不和睦的事增多，就要警覺牧養是否出了問題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教會的聖工應由聖職人員負起帶領的責任</a:t>
            </a: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49B86C7-79D3-38B7-FC05-59374A9B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5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CE880C8-15E4-019C-741C-2E36E7D7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6F0BA2A-0C6C-9DD2-091E-4F0E4EE07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非拉鐵非教會</a:t>
            </a:r>
            <a:r>
              <a:rPr lang="zh-TW" altLang="en-US" sz="3000" b="1" dirty="0"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新細明體" panose="02020500000000000000" pitchFamily="18" charset="-120"/>
              </a:rPr>
              <a:t>：</a:t>
            </a:r>
            <a:endParaRPr lang="en-US" altLang="zh-TW" sz="3000" b="1" dirty="0">
              <a:solidFill>
                <a:srgbClr val="000000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一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明白福音的價值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3000" b="1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cs typeface="新細明體" panose="02020500000000000000" pitchFamily="18" charset="-120"/>
              </a:rPr>
              <a:t>1.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福音的本質：主是「聖潔、真實」</a:t>
            </a:r>
            <a:r>
              <a:rPr lang="zh-TW" altLang="zh-TW" sz="3000" b="1" dirty="0" smtClean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的</a:t>
            </a:r>
            <a:endParaRPr lang="en-US" altLang="zh-TW" sz="3000" b="1" dirty="0">
              <a:solidFill>
                <a:srgbClr val="000000"/>
              </a:solidFill>
              <a:effectLst/>
              <a:ea typeface="Microsoft YaHei" panose="020B0503020204020204" pitchFamily="34" charset="-122"/>
              <a:cs typeface="新細明體" panose="02020500000000000000" pitchFamily="18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7BD3BA0-EDD5-DED0-EDFF-A2FBA721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39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CE880C8-15E4-019C-741C-2E36E7D7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6F0BA2A-0C6C-9DD2-091E-4F0E4EE07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非拉鐵非教會</a:t>
            </a:r>
            <a:r>
              <a:rPr lang="zh-TW" altLang="en-US" sz="3000" b="1" dirty="0"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新細明體" panose="02020500000000000000" pitchFamily="18" charset="-120"/>
              </a:rPr>
              <a:t>：</a:t>
            </a:r>
            <a:endParaRPr lang="en-US" altLang="zh-TW" sz="3000" b="1" dirty="0">
              <a:solidFill>
                <a:srgbClr val="000000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zh-TW" sz="3000" b="1" dirty="0" smtClean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二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抓住宣道的機會</a:t>
            </a:r>
            <a:endParaRPr lang="en-US" altLang="zh-TW" sz="3000" b="1" dirty="0">
              <a:solidFill>
                <a:srgbClr val="000000"/>
              </a:solidFill>
              <a:effectLst/>
              <a:ea typeface="Microsoft YaHei" panose="020B0503020204020204" pitchFamily="34" charset="-122"/>
              <a:cs typeface="新細明體" panose="02020500000000000000" pitchFamily="18" charset="-120"/>
            </a:endParaRPr>
          </a:p>
          <a:p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1.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我知道你的行為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 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2.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你略有一點力量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 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3.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也曾遵守我的道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 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4.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沒有棄絕我的名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 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5.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看哪，我在你面前給你一個敞開的門、是無人能關的</a:t>
            </a:r>
            <a:r>
              <a:rPr lang="zh-TW" altLang="zh-TW" sz="3000" b="1" dirty="0" smtClean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7BD3BA0-EDD5-DED0-EDFF-A2FBA721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25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CE880C8-15E4-019C-741C-2E36E7D7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6F0BA2A-0C6C-9DD2-091E-4F0E4EE07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新細明體" panose="02020500000000000000" pitchFamily="18" charset="-120"/>
              </a:rPr>
              <a:t>非拉鐵非教會</a:t>
            </a:r>
            <a:r>
              <a:rPr lang="zh-TW" altLang="en-US" sz="3000" b="1" dirty="0"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新細明體" panose="02020500000000000000" pitchFamily="18" charset="-120"/>
              </a:rPr>
              <a:t>：</a:t>
            </a:r>
            <a:endParaRPr lang="en-US" altLang="zh-TW" sz="3000" b="1" dirty="0">
              <a:solidFill>
                <a:srgbClr val="000000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zh-TW" sz="3000" b="1" dirty="0" smtClean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三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主賜與宣道的大能</a:t>
            </a:r>
            <a:endParaRPr lang="en-US" altLang="zh-TW" sz="3000" b="1" dirty="0">
              <a:solidFill>
                <a:srgbClr val="000000"/>
              </a:solidFill>
              <a:effectLst/>
              <a:ea typeface="Microsoft YaHei" panose="020B0503020204020204" pitchFamily="34" charset="-122"/>
              <a:cs typeface="新細明體" panose="02020500000000000000" pitchFamily="18" charset="-120"/>
            </a:endParaRPr>
          </a:p>
          <a:p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1.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顯露惡者的真相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 </a:t>
            </a:r>
            <a:endParaRPr lang="en-US" altLang="zh-TW" sz="3000" b="1" dirty="0" smtClean="0">
              <a:solidFill>
                <a:srgbClr val="000000"/>
              </a:solidFill>
              <a:effectLst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2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讓惡者歸服主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 </a:t>
            </a:r>
            <a:endParaRPr lang="en-US" altLang="zh-TW" sz="3000" b="1" dirty="0" smtClean="0">
              <a:solidFill>
                <a:srgbClr val="000000"/>
              </a:solidFill>
              <a:effectLst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3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讓惡者認識神所愛的教會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 </a:t>
            </a: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7BD3BA0-EDD5-DED0-EDFF-A2FBA721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13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BFB8DFF-1133-6284-4F6E-05085AA4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F41991C-CD12-8088-9B2E-F2A56BB2D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  <a:sym typeface="Wingdings" panose="05000000000000000000" pitchFamily="2" charset="2"/>
              </a:rPr>
              <a:t>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主應許宣道者的福分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(</a:t>
            </a:r>
            <a:r>
              <a:rPr lang="zh-TW" altLang="en-US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非拉鐵非教會為例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新細明體" panose="02020500000000000000" pitchFamily="18" charset="-120"/>
              </a:rPr>
              <a:t>)</a:t>
            </a:r>
            <a:r>
              <a:rPr lang="zh-TW" altLang="en-US" sz="3000" b="1" dirty="0"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新細明體" panose="02020500000000000000" pitchFamily="18" charset="-120"/>
              </a:rPr>
              <a:t>：</a:t>
            </a:r>
            <a:endParaRPr lang="en-US" altLang="zh-TW" sz="3000" b="1" dirty="0">
              <a:solidFill>
                <a:srgbClr val="000000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1.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保守你免去你的試</a:t>
            </a:r>
            <a:r>
              <a:rPr lang="zh-TW" altLang="zh-TW" sz="3000" b="1" dirty="0" smtClean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煉</a:t>
            </a:r>
            <a:endParaRPr lang="en-US" altLang="zh-TW" sz="3000" b="1" dirty="0">
              <a:solidFill>
                <a:srgbClr val="000000"/>
              </a:solidFill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2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賜你</a:t>
            </a:r>
            <a:r>
              <a:rPr lang="zh-TW" altLang="zh-TW" sz="3000" b="1" dirty="0" smtClean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冠冕</a:t>
            </a:r>
            <a:endParaRPr lang="en-US" altLang="zh-TW" sz="3000" b="1" dirty="0" smtClean="0">
              <a:solidFill>
                <a:srgbClr val="000000"/>
              </a:solidFill>
              <a:effectLst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3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成為殿中的</a:t>
            </a:r>
            <a:r>
              <a:rPr lang="zh-TW" altLang="zh-TW" sz="3000" b="1" dirty="0" smtClean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柱子</a:t>
            </a:r>
            <a:endParaRPr lang="en-US" altLang="zh-TW" sz="3000" b="1" dirty="0">
              <a:solidFill>
                <a:srgbClr val="000000"/>
              </a:solidFill>
              <a:latin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4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>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與神合一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  <a:t/>
            </a:r>
            <a:br>
              <a:rPr lang="en-US" altLang="zh-TW" sz="3000" b="1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cs typeface="新細明體" panose="02020500000000000000" pitchFamily="18" charset="-120"/>
              </a:rPr>
            </a:b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6319A49-C28E-64C9-00A1-173C13F9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6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>
            <a:extLst>
              <a:ext uri="{FF2B5EF4-FFF2-40B4-BE49-F238E27FC236}">
                <a16:creationId xmlns:a16="http://schemas.microsoft.com/office/drawing/2014/main" xmlns="" id="{FBDCECDC-EEE3-4128-AA5E-82A8C0879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rtlCol="0" anchor="ctr">
            <a:normAutofit/>
          </a:bodyPr>
          <a:lstStyle/>
          <a:p>
            <a:pPr lvl="0" rtl="0"/>
            <a:r>
              <a:rPr lang="zh-TW" altLang="zh-TW" sz="4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要認識所得的恩賜而各盡其職</a:t>
            </a:r>
            <a:r>
              <a:rPr lang="en-US" altLang="zh-TW" sz="4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4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羅</a:t>
            </a:r>
            <a:r>
              <a:rPr lang="en-US" altLang="zh-TW" sz="4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12:3-8)</a:t>
            </a:r>
            <a:endParaRPr lang="zh-TW" sz="4800" i="1" dirty="0">
              <a:solidFill>
                <a:srgbClr val="FFFFFF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xmlns="" id="{4260EDE0-989C-4E16-AF94-F652294D8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 rtlCol="0">
            <a:normAutofit fontScale="92500"/>
          </a:bodyPr>
          <a:lstStyle/>
          <a:p>
            <a:pPr rtl="0"/>
            <a:r>
              <a:rPr lang="zh-TW" altLang="en-US" dirty="0">
                <a:solidFill>
                  <a:srgbClr val="FFFFFF"/>
                </a:solidFill>
              </a:rPr>
              <a:t> 橄欖樹</a:t>
            </a:r>
            <a:r>
              <a:rPr lang="en-US" altLang="zh-TW" dirty="0">
                <a:solidFill>
                  <a:srgbClr val="FFFFFF"/>
                </a:solidFill>
              </a:rPr>
              <a:t>(</a:t>
            </a:r>
            <a:r>
              <a:rPr lang="zh-TW" altLang="en-US" dirty="0">
                <a:solidFill>
                  <a:srgbClr val="FFFFFF"/>
                </a:solidFill>
              </a:rPr>
              <a:t>诗</a:t>
            </a:r>
            <a:r>
              <a:rPr lang="en-US" altLang="zh-TW" dirty="0">
                <a:solidFill>
                  <a:srgbClr val="FFFFFF"/>
                </a:solidFill>
              </a:rPr>
              <a:t>52:8),</a:t>
            </a:r>
            <a:r>
              <a:rPr lang="zh-TW" altLang="en-US" dirty="0">
                <a:solidFill>
                  <a:srgbClr val="FFFFFF"/>
                </a:solidFill>
              </a:rPr>
              <a:t>無花果樹</a:t>
            </a:r>
            <a:r>
              <a:rPr lang="en-US" altLang="zh-TW" dirty="0">
                <a:solidFill>
                  <a:srgbClr val="FFFFFF"/>
                </a:solidFill>
              </a:rPr>
              <a:t>(</a:t>
            </a:r>
            <a:r>
              <a:rPr lang="zh-TW" altLang="en-US" dirty="0">
                <a:solidFill>
                  <a:srgbClr val="FFFFFF"/>
                </a:solidFill>
              </a:rPr>
              <a:t>路</a:t>
            </a:r>
            <a:r>
              <a:rPr lang="en-US" altLang="zh-TW" dirty="0">
                <a:solidFill>
                  <a:srgbClr val="FFFFFF"/>
                </a:solidFill>
              </a:rPr>
              <a:t>13:6),</a:t>
            </a:r>
            <a:r>
              <a:rPr lang="zh-TW" altLang="en-US" dirty="0">
                <a:solidFill>
                  <a:srgbClr val="FFFFFF"/>
                </a:solidFill>
              </a:rPr>
              <a:t>葡萄樹</a:t>
            </a:r>
            <a:r>
              <a:rPr lang="en-US" altLang="zh-TW" dirty="0">
                <a:solidFill>
                  <a:srgbClr val="FFFFFF"/>
                </a:solidFill>
              </a:rPr>
              <a:t>(</a:t>
            </a:r>
            <a:r>
              <a:rPr lang="zh-TW" altLang="en-US" dirty="0">
                <a:solidFill>
                  <a:srgbClr val="FFFFFF"/>
                </a:solidFill>
              </a:rPr>
              <a:t>赛</a:t>
            </a:r>
            <a:r>
              <a:rPr lang="en-US" altLang="zh-TW" dirty="0">
                <a:solidFill>
                  <a:srgbClr val="FFFFFF"/>
                </a:solidFill>
              </a:rPr>
              <a:t>5:4,7)</a:t>
            </a:r>
            <a:r>
              <a:rPr lang="zh-TW" altLang="en-US" dirty="0">
                <a:solidFill>
                  <a:srgbClr val="FFFFFF"/>
                </a:solidFill>
              </a:rPr>
              <a:t>均預表信徒</a:t>
            </a:r>
            <a:r>
              <a:rPr lang="en-US" altLang="zh-TW" dirty="0">
                <a:solidFill>
                  <a:srgbClr val="FFFFFF"/>
                </a:solidFill>
              </a:rPr>
              <a:t>.</a:t>
            </a:r>
            <a:r>
              <a:rPr lang="zh-TW" altLang="en-US" dirty="0">
                <a:solidFill>
                  <a:srgbClr val="FFFFFF"/>
                </a:solidFill>
              </a:rPr>
              <a:t>它們各適其用</a:t>
            </a:r>
            <a:r>
              <a:rPr lang="en-US" altLang="zh-TW" dirty="0">
                <a:solidFill>
                  <a:srgbClr val="FFFFFF"/>
                </a:solidFill>
              </a:rPr>
              <a:t>,</a:t>
            </a:r>
            <a:r>
              <a:rPr lang="zh-TW" altLang="en-US" dirty="0">
                <a:solidFill>
                  <a:srgbClr val="FFFFFF"/>
                </a:solidFill>
              </a:rPr>
              <a:t>信徒也是如此</a:t>
            </a:r>
            <a:r>
              <a:rPr lang="en-US" altLang="zh-TW" dirty="0">
                <a:solidFill>
                  <a:srgbClr val="FFFFFF"/>
                </a:solidFill>
              </a:rPr>
              <a:t>(</a:t>
            </a:r>
            <a:r>
              <a:rPr lang="zh-TW" altLang="en-US" dirty="0">
                <a:solidFill>
                  <a:srgbClr val="FFFFFF"/>
                </a:solidFill>
              </a:rPr>
              <a:t>林前</a:t>
            </a:r>
            <a:r>
              <a:rPr lang="en-US" altLang="zh-TW" dirty="0">
                <a:solidFill>
                  <a:srgbClr val="FFFFFF"/>
                </a:solidFill>
              </a:rPr>
              <a:t>12:18),</a:t>
            </a:r>
            <a:r>
              <a:rPr lang="zh-TW" altLang="en-US" dirty="0">
                <a:solidFill>
                  <a:srgbClr val="FFFFFF"/>
                </a:solidFill>
              </a:rPr>
              <a:t>要緊的是要明白自己而各盡己職</a:t>
            </a:r>
            <a:r>
              <a:rPr lang="en-US" altLang="zh-TW" dirty="0">
                <a:solidFill>
                  <a:srgbClr val="FFFFFF"/>
                </a:solidFill>
              </a:rPr>
              <a:t>.</a:t>
            </a:r>
            <a:endParaRPr 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7943F24-BED3-1081-CA6F-F7042783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B8CF936-DC85-E4D7-CBCB-4953FAB03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0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基督的信</a:t>
            </a:r>
            <a:r>
              <a:rPr lang="zh-TW" altLang="en-US" sz="3000" b="1" dirty="0">
                <a:solidFill>
                  <a:srgbClr val="FF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新細明體" panose="02020500000000000000" pitchFamily="18" charset="-120"/>
              </a:rPr>
              <a:t>：</a:t>
            </a:r>
            <a:endParaRPr lang="en-US" altLang="zh-TW" sz="3000" b="1" dirty="0">
              <a:solidFill>
                <a:srgbClr val="FF0000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新細明體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Gothic UI Semibold" panose="020B0700000000000000" pitchFamily="34" charset="-128"/>
                <a:cs typeface="新細明體" panose="02020500000000000000" pitchFamily="18" charset="-120"/>
              </a:rPr>
              <a:t>不像基督的基督徒？</a:t>
            </a:r>
            <a:endParaRPr lang="en-US" altLang="zh-TW" sz="3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zh-TW" sz="3000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惹人厭的基督徒？</a:t>
            </a:r>
            <a:endParaRPr lang="en-US" altLang="zh-TW" sz="3000" dirty="0">
              <a:solidFill>
                <a:srgbClr val="000000"/>
              </a:solidFill>
              <a:effectLst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能否從你看見基督？</a:t>
            </a:r>
            <a:endParaRPr lang="en-US" altLang="zh-TW" sz="3000" b="1" dirty="0">
              <a:solidFill>
                <a:srgbClr val="000000"/>
              </a:solidFill>
              <a:effectLst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zh-TW" sz="3000" b="1" dirty="0">
                <a:solidFill>
                  <a:srgbClr val="000000"/>
                </a:solidFill>
                <a:effectLst/>
                <a:ea typeface="Yu Gothic UI Semibold" panose="020B0700000000000000" pitchFamily="34" charset="-128"/>
                <a:cs typeface="新細明體" panose="02020500000000000000" pitchFamily="18" charset="-120"/>
              </a:rPr>
              <a:t>基督的信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（林後三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3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）</a:t>
            </a:r>
            <a:endParaRPr lang="zh-TW" altLang="zh-TW" sz="30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5BFAED0-1869-39CE-294C-60B352DF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41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DBE40EA-B599-CD2F-B6E0-1757984E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sz="4800" b="1" i="0" u="none" strike="noStrike" kern="1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gLiu" panose="02020509000000000000" pitchFamily="49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057271D-7F00-2AFA-1136-5AC1AA0A5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b="1" kern="180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新細明體" panose="02020500000000000000" pitchFamily="18" charset="-120"/>
                <a:sym typeface="Wingdings" panose="05000000000000000000" pitchFamily="2" charset="2"/>
              </a:rPr>
              <a:t></a:t>
            </a:r>
            <a:r>
              <a:rPr lang="en-US" altLang="zh-TW" sz="3000" b="1" kern="1800" dirty="0" err="1">
                <a:solidFill>
                  <a:schemeClr val="tx1"/>
                </a:solidFill>
                <a:effectLst/>
                <a:latin typeface="Microsoft YaHei" panose="020B0503020204020204" pitchFamily="34" charset="-122"/>
                <a:ea typeface="新細明體" panose="02020500000000000000" pitchFamily="18" charset="-120"/>
                <a:cs typeface="新細明體" panose="02020500000000000000" pitchFamily="18" charset="-120"/>
                <a:hlinkClick r:id="rId2" tooltip="你的職場可以發光作鹽，結出榮耀他引人歸信的果實！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你的職場可以發光作鹽，結出榮耀他引人歸信的果實</a:t>
            </a:r>
            <a:r>
              <a:rPr lang="en-US" altLang="zh-TW" sz="3000" b="1" kern="1800" dirty="0">
                <a:solidFill>
                  <a:schemeClr val="tx1"/>
                </a:solidFill>
                <a:effectLst/>
                <a:latin typeface="Microsoft YaHei" panose="020B0503020204020204" pitchFamily="34" charset="-122"/>
                <a:ea typeface="新細明體" panose="02020500000000000000" pitchFamily="18" charset="-120"/>
                <a:cs typeface="新細明體" panose="02020500000000000000" pitchFamily="18" charset="-120"/>
                <a:hlinkClick r:id="rId2" tooltip="你的職場可以發光作鹽，結出榮耀他引人歸信的果實！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！</a:t>
            </a:r>
            <a:endParaRPr lang="zh-TW" altLang="zh-TW" sz="3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653AC3B-5FA5-2436-1033-9F23569BB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5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63B754-F9F5-4FF4-62D1-C80EA1242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微軟正黑體" panose="020B0604030504040204" pitchFamily="34" charset="-120"/>
              </a:rPr>
              <a:t>安分盡職的必有善果</a:t>
            </a:r>
            <a:r>
              <a:rPr lang="en-US" altLang="zh-TW" sz="48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微軟正黑體" panose="020B0604030504040204" pitchFamily="34" charset="-120"/>
              </a:rPr>
              <a:t>.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29DE175-A0E9-FDC1-7EF7-A0CC2DBCB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  </a:t>
            </a:r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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末底改</a:t>
            </a:r>
            <a:endParaRPr lang="en-US" altLang="zh-TW" sz="3000" b="1" dirty="0">
              <a:solidFill>
                <a:srgbClr val="000000"/>
              </a:solidFill>
              <a:effectLst/>
              <a:ea typeface="微軟正黑體" panose="020B0604030504040204" pitchFamily="34" charset="-120"/>
              <a:cs typeface="微軟正黑體" panose="020B0604030504040204" pitchFamily="34" charset="-120"/>
            </a:endParaRPr>
          </a:p>
          <a:p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他雖成了國丈</a:t>
            </a:r>
            <a:r>
              <a:rPr lang="en-US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却不肯借機離開看守朝門之職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斯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2:19-20).</a:t>
            </a:r>
          </a:p>
          <a:p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他因细心盡職</a:t>
            </a:r>
            <a:r>
              <a:rPr lang="en-US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就探知有人要謀害王</a:t>
            </a:r>
            <a:r>
              <a:rPr lang="en-US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而救了王命</a:t>
            </a:r>
            <a:r>
              <a:rPr lang="en-US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立了大功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斯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2:21-23).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但他好像認為没有可誇之處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不過是盡了當盡的事而已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斯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6:3,12;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路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17:10)</a:t>
            </a:r>
          </a:p>
          <a:p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结果得升為宰相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斯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10:2-3;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彼前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5:6</a:t>
            </a:r>
            <a:r>
              <a:rPr lang="en-US" altLang="zh-TW" sz="3000" b="1" dirty="0" smtClean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).</a:t>
            </a:r>
            <a:endParaRPr lang="en-US" altLang="zh-TW" sz="3000" b="1" dirty="0">
              <a:solidFill>
                <a:srgbClr val="000000"/>
              </a:solidFill>
              <a:effectLst/>
              <a:ea typeface="微軟正黑體" panose="020B0604030504040204" pitchFamily="34" charset="-120"/>
              <a:cs typeface="微軟正黑體" panose="020B0604030504040204" pitchFamily="34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F81B44E-FC87-D6FF-56C4-EA88AEB5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4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63B754-F9F5-4FF4-62D1-C80EA1242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微軟正黑體" panose="020B0604030504040204" pitchFamily="34" charset="-120"/>
              </a:rPr>
              <a:t>安分盡職的必有善果</a:t>
            </a:r>
            <a:r>
              <a:rPr lang="en-US" altLang="zh-TW" sz="48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微軟正黑體" panose="020B0604030504040204" pitchFamily="34" charset="-120"/>
              </a:rPr>
              <a:t>.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29DE175-A0E9-FDC1-7EF7-A0CC2DBCB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  </a:t>
            </a:r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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使徒彼得</a:t>
            </a:r>
            <a:endParaRPr lang="en-US" altLang="zh-TW" sz="3000" b="1" dirty="0">
              <a:solidFill>
                <a:srgbClr val="000000"/>
              </a:solidFill>
              <a:effectLst/>
              <a:ea typeface="微軟正黑體" panose="020B0604030504040204" pitchFamily="34" charset="-120"/>
              <a:cs typeface="微軟正黑體" panose="020B0604030504040204" pitchFamily="34" charset="-120"/>
            </a:endParaRPr>
          </a:p>
          <a:p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彼得和使徒不肯去管理飯食之事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徒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6:2).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 </a:t>
            </a:r>
            <a:endParaRPr lang="en-US" altLang="zh-TW" sz="3000" b="1" dirty="0" smtClean="0">
              <a:solidFill>
                <a:srgbClr val="000000"/>
              </a:solidFill>
              <a:effectLst/>
              <a:latin typeface="微軟正黑體" panose="020B0604030504040204" pitchFamily="34" charset="-120"/>
              <a:cs typeface="微軟正黑體" panose="020B0604030504040204" pitchFamily="34" charset="-120"/>
            </a:endParaRPr>
          </a:p>
          <a:p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他們認識自己當作的工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徒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6:4).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 </a:t>
            </a:r>
            <a:endParaRPr lang="en-US" altLang="zh-TW" sz="3000" b="1" dirty="0" smtClean="0">
              <a:solidFill>
                <a:srgbClr val="000000"/>
              </a:solidFill>
              <a:effectLst/>
              <a:latin typeface="微軟正黑體" panose="020B0604030504040204" pitchFamily="34" charset="-120"/>
              <a:cs typeface="微軟正黑體" panose="020B0604030504040204" pitchFamily="34" charset="-120"/>
            </a:endParaRPr>
          </a:p>
          <a:p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按立七位执事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彼此各盡其職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於是神的道大見興旺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徒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6:5-7). </a:t>
            </a:r>
          </a:p>
          <a:p>
            <a:r>
              <a:rPr lang="zh-TW" altLang="en-US" sz="1800" b="1" dirty="0">
                <a:solidFill>
                  <a:srgbClr val="000000"/>
                </a:solidFill>
                <a:ea typeface="微軟正黑體" panose="020B0604030504040204" pitchFamily="34" charset="-120"/>
              </a:rPr>
              <a:t>  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F81B44E-FC87-D6FF-56C4-EA88AEB5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6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067548-C898-D678-A5E5-10BF89AD6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微軟正黑體" panose="020B0604030504040204" pitchFamily="34" charset="-120"/>
              </a:rPr>
              <a:t>不認識自己不守本位的必敗</a:t>
            </a:r>
            <a:r>
              <a:rPr lang="en-US" altLang="zh-TW" sz="48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.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F9E6BD-C2D5-768B-88EB-A9544C514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2000"/>
              </a:lnSpc>
              <a:spcAft>
                <a:spcPts val="25"/>
              </a:spcAft>
            </a:pP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</a:t>
            </a:r>
            <a:r>
              <a:rPr lang="zh-TW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魔鬼 </a:t>
            </a:r>
            <a:endParaRPr lang="zh-TW" altLang="zh-TW" sz="30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445" indent="-6350">
              <a:lnSpc>
                <a:spcPct val="112000"/>
              </a:lnSpc>
              <a:spcAft>
                <a:spcPts val="25"/>
              </a:spcAft>
            </a:pP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想要超過眾星</a:t>
            </a:r>
            <a:r>
              <a:rPr lang="en-US" altLang="zh-TW" sz="3000" b="1" u="heavy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且欲與神同等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賽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14:12-14). </a:t>
            </a:r>
            <a:endParaRPr lang="en-US" altLang="zh-TW" sz="3000" b="1" dirty="0">
              <a:solidFill>
                <a:srgbClr val="000000"/>
              </a:solidFill>
              <a:latin typeface="Calibri" panose="020F0502020204030204" pitchFamily="34" charset="0"/>
              <a:ea typeface="微軟正黑體" panose="020B0604030504040204" pitchFamily="34" charset="-120"/>
              <a:cs typeface="微軟正黑體" panose="020B0604030504040204" pitchFamily="34" charset="-120"/>
            </a:endParaRPr>
          </a:p>
          <a:p>
            <a:pPr marL="290703" lvl="1" indent="0">
              <a:lnSpc>
                <a:spcPct val="112000"/>
              </a:lnSpc>
              <a:spcAft>
                <a:spcPts val="25"/>
              </a:spcAft>
              <a:buNone/>
            </a:pPr>
            <a:r>
              <a:rPr lang="en-US" altLang="zh-TW" sz="22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22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结果</a:t>
            </a:r>
            <a:r>
              <a:rPr lang="en-US" altLang="zh-TW" sz="22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:</a:t>
            </a:r>
            <a:r>
              <a:rPr lang="zh-TW" altLang="zh-TW" sz="2200" b="1" u="heavy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被趕出天庭</a:t>
            </a:r>
            <a:r>
              <a:rPr lang="en-US" altLang="zh-TW" sz="22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赛</a:t>
            </a:r>
            <a:r>
              <a:rPr lang="en-US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14:15;</a:t>
            </a:r>
            <a:r>
              <a:rPr lang="zh-TW" altLang="en-US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猶</a:t>
            </a:r>
            <a:r>
              <a:rPr lang="en-US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6). </a:t>
            </a:r>
          </a:p>
          <a:p>
            <a:pPr marL="4445" indent="-6350">
              <a:lnSpc>
                <a:spcPct val="112000"/>
              </a:lnSpc>
              <a:spcAft>
                <a:spcPts val="25"/>
              </a:spcAft>
            </a:pP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EE5B393-A5D6-4010-C540-C10F6EB0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4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067548-C898-D678-A5E5-10BF89AD6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微軟正黑體" panose="020B0604030504040204" pitchFamily="34" charset="-120"/>
              </a:rPr>
              <a:t>不認識自己不守本位的必敗</a:t>
            </a:r>
            <a:r>
              <a:rPr lang="en-US" altLang="zh-TW" sz="48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.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F9E6BD-C2D5-768B-88EB-A9544C514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" indent="-6350">
              <a:lnSpc>
                <a:spcPct val="112000"/>
              </a:lnSpc>
              <a:spcAft>
                <a:spcPts val="25"/>
              </a:spcAft>
            </a:pPr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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掃羅王</a:t>
            </a:r>
            <a:endParaRPr lang="en-US" altLang="zh-TW" sz="3000" b="1" dirty="0">
              <a:solidFill>
                <a:srgbClr val="000000"/>
              </a:solidFill>
              <a:effectLst/>
              <a:ea typeface="微軟正黑體" panose="020B0604030504040204" pitchFamily="34" charset="-120"/>
              <a:cs typeface="微軟正黑體" panose="020B0604030504040204" pitchFamily="34" charset="-120"/>
            </a:endParaRPr>
          </a:p>
          <a:p>
            <a:pPr marL="4445" indent="-6350" algn="just">
              <a:lnSpc>
                <a:spcPct val="112000"/>
              </a:lnSpc>
              <a:spcAft>
                <a:spcPts val="25"/>
              </a:spcAft>
            </a:pP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越權献祭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撒上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13:8-12). </a:t>
            </a:r>
            <a:endParaRPr lang="en-US" altLang="zh-TW" sz="30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微軟正黑體" panose="020B0604030504040204" pitchFamily="34" charset="-120"/>
            </a:endParaRPr>
          </a:p>
          <a:p>
            <a:pPr marL="290703" lvl="1" indent="0" algn="just">
              <a:lnSpc>
                <a:spcPct val="112000"/>
              </a:lnSpc>
              <a:spcAft>
                <a:spcPts val="25"/>
              </a:spcAft>
              <a:buNone/>
            </a:pPr>
            <a:r>
              <a:rPr lang="en-US" altLang="zh-TW" sz="28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2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結果</a:t>
            </a:r>
            <a:r>
              <a:rPr lang="en-US" altLang="zh-TW" sz="2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:</a:t>
            </a:r>
            <a:r>
              <a:rPr lang="zh-TW" altLang="zh-TW" sz="2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被廢去王位</a:t>
            </a:r>
            <a:r>
              <a:rPr lang="en-US" altLang="zh-TW" sz="2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2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撒上</a:t>
            </a:r>
            <a:r>
              <a:rPr lang="en-US" altLang="zh-TW" sz="2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13:13-14).</a:t>
            </a:r>
          </a:p>
          <a:p>
            <a:pPr marL="0" indent="0">
              <a:lnSpc>
                <a:spcPct val="112000"/>
              </a:lnSpc>
              <a:spcAft>
                <a:spcPts val="25"/>
              </a:spcAft>
              <a:buNone/>
            </a:pPr>
            <a:endParaRPr lang="en-US" altLang="zh-TW" dirty="0"/>
          </a:p>
          <a:p>
            <a:pPr marL="4445" indent="-6350">
              <a:lnSpc>
                <a:spcPct val="112000"/>
              </a:lnSpc>
              <a:spcAft>
                <a:spcPts val="25"/>
              </a:spcAft>
            </a:pP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EE5B393-A5D6-4010-C540-C10F6EB0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4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067548-C898-D678-A5E5-10BF89AD6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dirty="0">
                <a:solidFill>
                  <a:srgbClr val="000000"/>
                </a:solidFill>
                <a:effectLst/>
                <a:ea typeface="Microsoft YaHei" panose="020B0503020204020204" pitchFamily="34" charset="-122"/>
                <a:cs typeface="微軟正黑體" panose="020B0604030504040204" pitchFamily="34" charset="-120"/>
              </a:rPr>
              <a:t>不認識自己不守本位的必敗</a:t>
            </a:r>
            <a:r>
              <a:rPr lang="en-US" altLang="zh-TW" sz="48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.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F9E6BD-C2D5-768B-88EB-A9544C514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  <a:spcAft>
                <a:spcPts val="25"/>
              </a:spcAft>
            </a:pPr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Wingdings" panose="05000000000000000000" pitchFamily="2" charset="2"/>
              </a:rPr>
              <a:t></a:t>
            </a:r>
            <a:r>
              <a:rPr lang="zh-TW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烏西雅王 </a:t>
            </a:r>
            <a:endParaRPr lang="zh-TW" altLang="zh-TW" sz="30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445" indent="-6350" algn="just">
              <a:lnSpc>
                <a:spcPct val="112000"/>
              </a:lnSpc>
              <a:spcAft>
                <a:spcPts val="25"/>
              </a:spcAft>
            </a:pPr>
            <a:r>
              <a:rPr lang="en-US" altLang="zh-TW" sz="30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擅自燒香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代下</a:t>
            </a:r>
            <a:r>
              <a:rPr lang="en-US" altLang="zh-TW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26:16-18</a:t>
            </a:r>
            <a:r>
              <a:rPr lang="en-US" altLang="zh-TW" sz="3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).</a:t>
            </a:r>
          </a:p>
          <a:p>
            <a:pPr marL="290703" lvl="1" indent="0" algn="just">
              <a:lnSpc>
                <a:spcPct val="112000"/>
              </a:lnSpc>
              <a:spcAft>
                <a:spcPts val="25"/>
              </a:spcAft>
              <a:buNone/>
            </a:pPr>
            <a:r>
              <a:rPr lang="en-US" altLang="zh-TW" sz="2200" b="1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微軟正黑體" panose="020B0604030504040204" pitchFamily="34" charset="-120"/>
              </a:rPr>
              <a:t>△ </a:t>
            </a:r>
            <a:r>
              <a:rPr lang="zh-TW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結果</a:t>
            </a:r>
            <a:r>
              <a:rPr lang="en-US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:</a:t>
            </a:r>
            <a:r>
              <a:rPr lang="zh-TW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生了大痲瘋</a:t>
            </a:r>
            <a:r>
              <a:rPr lang="en-US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代下</a:t>
            </a:r>
            <a:r>
              <a:rPr lang="en-US" altLang="zh-TW" sz="22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26:19-23). </a:t>
            </a:r>
            <a:endParaRPr lang="zh-TW" altLang="zh-TW" sz="2200" b="1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000" b="1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微軟正黑體" panose="020B0604030504040204" pitchFamily="34" charset="-120"/>
              </a:rPr>
              <a:t>△ 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當認識自己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在教會裡找出自己的工作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也要認識他人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彼此尊重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互相合作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,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建立主體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林前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12:14-18</a:t>
            </a:r>
            <a:r>
              <a:rPr lang="en-US" altLang="zh-TW" sz="3000" b="1" kern="100" dirty="0" smtClean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微軟正黑體" panose="020B0604030504040204" pitchFamily="34" charset="-120"/>
                <a:cs typeface="微軟正黑體" panose="020B0604030504040204" pitchFamily="34" charset="-120"/>
              </a:rPr>
              <a:t>)</a:t>
            </a:r>
            <a:r>
              <a:rPr lang="en-US" altLang="zh-TW" sz="3000" b="1" kern="10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微軟正黑體" panose="020B0604030504040204" pitchFamily="34" charset="-120"/>
              </a:rPr>
              <a:t>.</a:t>
            </a: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EE5B393-A5D6-4010-C540-C10F6EB0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A4C79A1-DE01-8F43-0C11-78A96F98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kern="1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3607E78-3C27-A319-4BFC-F2333B98B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三個理由</a:t>
            </a:r>
            <a:r>
              <a:rPr lang="zh-TW" altLang="en-US" sz="3000" b="1" dirty="0" smtClean="0">
                <a:solidFill>
                  <a:srgbClr val="333333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sz="3000" b="1" dirty="0" smtClean="0">
              <a:solidFill>
                <a:srgbClr val="333333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. </a:t>
            </a:r>
            <a:r>
              <a:rPr lang="zh-TW" altLang="zh-TW" sz="3000" b="1" u="heavy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是神的旨意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（提前二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20B0604020202020204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彼後三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9;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來十一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7;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路十九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9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可五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18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20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endParaRPr lang="en-US" altLang="zh-TW" sz="3000" b="1" dirty="0">
              <a:solidFill>
                <a:srgbClr val="333333"/>
              </a:solidFill>
              <a:effectLst/>
              <a:latin typeface="Georgia" panose="020405020504050203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rgbClr val="333333"/>
                </a:solidFill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000" b="1" dirty="0" smtClean="0">
                <a:solidFill>
                  <a:srgbClr val="333333"/>
                </a:solidFill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3000" b="1" dirty="0">
                <a:solidFill>
                  <a:srgbClr val="333333"/>
                </a:solidFill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是我的責任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可十六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15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林前九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16-17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結三十三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1-9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箴二十四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11-12;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提前</a:t>
            </a:r>
            <a:r>
              <a:rPr lang="zh-TW" altLang="zh-TW" sz="3000" b="1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五</a:t>
            </a:r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 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使全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家</a:t>
            </a:r>
            <a:r>
              <a:rPr lang="zh-TW" altLang="zh-TW" sz="30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得救</a:t>
            </a:r>
            <a:r>
              <a:rPr lang="en-US" altLang="zh-TW" sz="3000" b="1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提後四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18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；徒二十六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18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啟二十一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；太二十五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46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路十六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19-31</a:t>
            </a:r>
            <a:r>
              <a:rPr lang="en-US" altLang="zh-TW" sz="3000" b="1" dirty="0" smtClean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)</a:t>
            </a: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5E17204-0F21-4D6D-1E91-CA2E6E04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5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A4C79A1-DE01-8F43-0C11-78A96F98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kern="1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引人歸主各盡其職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3607E78-3C27-A319-4BFC-F2333B98B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b="1" dirty="0" smtClean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樣益處</a:t>
            </a:r>
            <a:r>
              <a:rPr lang="zh-TW" altLang="en-US" sz="3000" b="1" dirty="0" smtClean="0">
                <a:solidFill>
                  <a:srgbClr val="333333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：</a:t>
            </a:r>
            <a:endParaRPr lang="en-US" altLang="zh-TW" sz="3000" b="1" dirty="0" smtClean="0">
              <a:solidFill>
                <a:srgbClr val="333333"/>
              </a:solidFill>
              <a:effectLst/>
              <a:latin typeface="PMingLiU" panose="02020500000000000000" pitchFamily="18" charset="-12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 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全</a:t>
            </a:r>
            <a:r>
              <a:rPr lang="zh-TW" altLang="zh-TW" sz="3000" b="1" u="heavy" dirty="0">
                <a:solidFill>
                  <a:srgbClr val="000000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家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快樂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徒十六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30-34</a:t>
            </a:r>
            <a:r>
              <a:rPr lang="zh-TW" altLang="en-US" sz="3000" b="1" dirty="0">
                <a:solidFill>
                  <a:srgbClr val="333333"/>
                </a:solidFill>
                <a:effectLst/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路十五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7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TW" sz="3000" b="1" dirty="0">
              <a:solidFill>
                <a:srgbClr val="333333"/>
              </a:solidFill>
              <a:latin typeface="Poiret One" panose="00000500000000000000" pitchFamily="2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. 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易於守道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傳四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9-12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TW" altLang="en-US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lang="en-US" altLang="zh-TW" sz="3000" b="1" dirty="0">
              <a:solidFill>
                <a:srgbClr val="333333"/>
              </a:solidFill>
              <a:latin typeface="Poiret One" panose="00000500000000000000" pitchFamily="2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000" b="1" dirty="0" smtClean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STZhongsong" panose="02010600040101010101" pitchFamily="2" charset="-122"/>
                <a:cs typeface="Times New Roman" panose="02020603050405020304" pitchFamily="18" charset="0"/>
              </a:rPr>
              <a:t>. </a:t>
            </a:r>
            <a:r>
              <a:rPr lang="zh-TW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易於帶人</a:t>
            </a:r>
            <a:r>
              <a:rPr lang="en-US" altLang="zh-TW" sz="3000" b="1" dirty="0">
                <a:solidFill>
                  <a:srgbClr val="333333"/>
                </a:solidFill>
                <a:effectLst/>
                <a:ea typeface="STZhongsong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路四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23</a:t>
            </a:r>
            <a:r>
              <a:rPr lang="zh-TW" altLang="en-US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</a:t>
            </a:r>
            <a:r>
              <a:rPr lang="zh-TW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箴十四</a:t>
            </a:r>
            <a:r>
              <a:rPr lang="en-US" altLang="zh-TW" sz="30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28</a:t>
            </a:r>
            <a:r>
              <a:rPr lang="en-US" altLang="zh-TW" sz="3000" b="1" dirty="0">
                <a:solidFill>
                  <a:srgbClr val="333333"/>
                </a:solidFill>
                <a:latin typeface="Poiret One" panose="00000500000000000000" pitchFamily="2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en-US" sz="3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5E17204-0F21-4D6D-1E91-CA2E6E04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5B7815-05FA-48A0-B9F7-1E04C4F2927A}" type="datetime1">
              <a:rPr lang="zh-TW" altLang="en-US" smtClean="0"/>
              <a:t>2022/8/15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7310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65_TF56160789.potx" id="{C03BE16E-05B7-438C-85CB-7604B66C50C5}" vid="{E3EA7662-8E7E-4B1D-9203-FBA998A8613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{5D5BA407-71DC-4E17-9E14-769C2813DD41}tf56160789_win32</Template>
  <TotalTime>77</TotalTime>
  <Words>1097</Words>
  <Application>Microsoft Office PowerPoint</Application>
  <PresentationFormat>寬螢幕</PresentationFormat>
  <Paragraphs>113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8" baseType="lpstr">
      <vt:lpstr>LiSu</vt:lpstr>
      <vt:lpstr>Microsoft JhengHei UI</vt:lpstr>
      <vt:lpstr>Microsoft YaHei</vt:lpstr>
      <vt:lpstr>MingLiu</vt:lpstr>
      <vt:lpstr>Poiret One</vt:lpstr>
      <vt:lpstr>STZhongsong</vt:lpstr>
      <vt:lpstr>Yu Gothic UI Semibold</vt:lpstr>
      <vt:lpstr>微軟正黑體</vt:lpstr>
      <vt:lpstr>PMingLiU</vt:lpstr>
      <vt:lpstr>PMingLiU</vt:lpstr>
      <vt:lpstr>Arial</vt:lpstr>
      <vt:lpstr>Calibri</vt:lpstr>
      <vt:lpstr>Franklin Gothic Book</vt:lpstr>
      <vt:lpstr>Georgia</vt:lpstr>
      <vt:lpstr>Times New Roman</vt:lpstr>
      <vt:lpstr>Wingdings</vt:lpstr>
      <vt:lpstr>1_RetrospectVTI</vt:lpstr>
      <vt:lpstr>引人歸主 各盡其職</vt:lpstr>
      <vt:lpstr>要認識所得的恩賜而各盡其職(羅12:3-8)</vt:lpstr>
      <vt:lpstr>安分盡職的必有善果. </vt:lpstr>
      <vt:lpstr>安分盡職的必有善果. </vt:lpstr>
      <vt:lpstr>不認識自己不守本位的必敗. </vt:lpstr>
      <vt:lpstr>不認識自己不守本位的必敗. </vt:lpstr>
      <vt:lpstr>不認識自己不守本位的必敗. 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  <vt:lpstr>引人歸主各盡其職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引人歸主各盡其職</dc:title>
  <dc:creator>靈生 田</dc:creator>
  <cp:lastModifiedBy>Microsoft 帳戶</cp:lastModifiedBy>
  <cp:revision>3</cp:revision>
  <dcterms:created xsi:type="dcterms:W3CDTF">2022-08-12T14:51:41Z</dcterms:created>
  <dcterms:modified xsi:type="dcterms:W3CDTF">2022-08-15T09:46:47Z</dcterms:modified>
</cp:coreProperties>
</file>