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31" r:id="rId2"/>
    <p:sldId id="659" r:id="rId3"/>
    <p:sldId id="635" r:id="rId4"/>
    <p:sldId id="669" r:id="rId5"/>
    <p:sldId id="670" r:id="rId6"/>
    <p:sldId id="671" r:id="rId7"/>
    <p:sldId id="645" r:id="rId8"/>
    <p:sldId id="673" r:id="rId9"/>
    <p:sldId id="672" r:id="rId10"/>
    <p:sldId id="530" r:id="rId11"/>
    <p:sldId id="668" r:id="rId1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79730" autoAdjust="0"/>
  </p:normalViewPr>
  <p:slideViewPr>
    <p:cSldViewPr>
      <p:cViewPr varScale="1">
        <p:scale>
          <a:sx n="127" d="100"/>
          <a:sy n="127" d="100"/>
        </p:scale>
        <p:origin x="16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716B3FD-D534-4042-B937-572F30258D32}" type="datetimeFigureOut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15C98C1-D60E-429C-8644-B0C91FCDD46A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7172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5BCFEA-8FFF-4C92-A641-12EF65E2E825}" type="slidenum">
              <a:rPr lang="zh-TW" altLang="en-US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C98C1-D60E-429C-8644-B0C91FCDD46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24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神賜給我們最好的禮物就是聖經與聖靈。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C98C1-D60E-429C-8644-B0C91FCDD46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764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F1A11-A477-42B9-9F23-6FDC7FA66410}" type="datetimeFigureOut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140A27A-9168-4239-9AA6-CF46199E7E90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B5962-ED8F-443F-9C58-597FDF4725F0}" type="datetimeFigureOut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99CEA-3FD6-4A7D-809C-850AB89A62F0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FAF04-A538-4F3F-AD2A-B7FFA20111BF}" type="datetimeFigureOut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4BDE5-8229-4F27-B6D8-EE65DC62D0F0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7A9AC-F888-4977-BCCF-2B8703BCCA0C}" type="datetimeFigureOut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4C307-E1BA-4E5A-8970-4E013C77291A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6856-6015-4109-8A5E-2DB6765F71AD}" type="datetimeFigureOut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436492B-CDAA-4699-AE85-5580BF9F8BFF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B99B-569F-4F53-8D8E-C996CEA8A1EF}" type="datetimeFigureOut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ABE6D-60AD-45DD-844B-AEC41775D983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7B968-41A7-4C67-B322-F64E5FA2A6D5}" type="datetimeFigureOut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B08D4-4D25-40D0-9B8A-55945275D3F4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F756-797C-4191-9150-B384263153B7}" type="datetimeFigureOut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349D0-0F06-4AC2-ABDE-D57D83704B9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E5EF-773D-4E16-8818-C29995FF59AA}" type="datetimeFigureOut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BF4F2-E477-4378-B11D-43D12B7A528B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D822-2A78-4C4D-9F3A-A36C0CA94FF4}" type="datetimeFigureOut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9E2E3-A6FA-425B-B6E2-E4C1C18EC96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6CC55-5FB2-41C8-841A-1AD83E0B69D3}" type="datetimeFigureOut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CECA555-8A95-4612-8930-7311948BFA5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8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9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513A417-A34A-4BE1-BF16-9A3EB89A29E3}" type="datetimeFigureOut">
              <a:rPr lang="zh-TW" altLang="en-US"/>
              <a:pPr>
                <a:defRPr/>
              </a:pPr>
              <a:t>2021/12/10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fld id="{659B436F-CDD8-4F26-AB9D-021919E7A7C8}" type="slidenum">
              <a:rPr lang="zh-TW" altLang="en-US"/>
              <a:pPr/>
              <a:t>‹#›</a:t>
            </a:fld>
            <a:endParaRPr lang="zh-TW" altLang="en-US"/>
          </a:p>
        </p:txBody>
      </p:sp>
      <p:grpSp>
        <p:nvGrpSpPr>
          <p:cNvPr id="1033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1" r:id="rId1"/>
    <p:sldLayoutId id="2147484683" r:id="rId2"/>
    <p:sldLayoutId id="2147484692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93" r:id="rId9"/>
    <p:sldLayoutId id="2147484689" r:id="rId10"/>
    <p:sldLayoutId id="2147484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字方塊 1"/>
          <p:cNvSpPr txBox="1">
            <a:spLocks noChangeArrowheads="1"/>
          </p:cNvSpPr>
          <p:nvPr/>
        </p:nvSpPr>
        <p:spPr bwMode="auto">
          <a:xfrm>
            <a:off x="5508104" y="5357826"/>
            <a:ext cx="30189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</a:rPr>
              <a:t> </a:t>
            </a:r>
            <a:r>
              <a:rPr lang="en-US" altLang="zh-TW" sz="2400" dirty="0"/>
              <a:t>110/12/11</a:t>
            </a:r>
            <a:r>
              <a:rPr lang="zh-TW" altLang="en-US" sz="2400" dirty="0"/>
              <a:t> 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于大同教會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869C816-35C9-402F-9950-D2859B69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/>
          <a:lstStyle/>
          <a:p>
            <a:pPr algn="ctr"/>
            <a:r>
              <a:rPr lang="zh-TW" altLang="en-US" sz="6000" dirty="0">
                <a:latin typeface="DFKai-SB" panose="03000509000000000000" pitchFamily="65" charset="-120"/>
                <a:ea typeface="DFKai-SB" panose="03000509000000000000" pitchFamily="65" charset="-120"/>
              </a:rPr>
              <a:t>耶穌三次呼召彼得</a:t>
            </a:r>
          </a:p>
        </p:txBody>
      </p:sp>
      <p:pic>
        <p:nvPicPr>
          <p:cNvPr id="29698" name="Picture 2" descr="認識神要多讀經】只讀一版本聖經夠嗎？鄭正人：鼓勵多讀不同譯本| 基督教論壇報- 全球華人新聞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3368346" cy="1688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1A5F5C3-D110-4523-8819-CB52C0744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5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AE65C2-5C80-4DE4-9A8F-7413BEF6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3F58570-CB17-43B0-9496-FBD25BF1F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918992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5E8E0E90-814E-41CD-AEB9-D831125FC5DE}"/>
              </a:ext>
            </a:extLst>
          </p:cNvPr>
          <p:cNvSpPr/>
          <p:nvPr/>
        </p:nvSpPr>
        <p:spPr>
          <a:xfrm>
            <a:off x="4427984" y="2492895"/>
            <a:ext cx="648072" cy="1440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298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5A43956-1997-42A8-975D-273629D27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162620" cy="685800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2FED1CA-46AB-4B17-BB28-E1B9D1E54C73}"/>
              </a:ext>
            </a:extLst>
          </p:cNvPr>
          <p:cNvSpPr txBox="1"/>
          <p:nvPr/>
        </p:nvSpPr>
        <p:spPr>
          <a:xfrm>
            <a:off x="4535335" y="639633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FF00"/>
                </a:solidFill>
              </a:rPr>
              <a:t>Fig1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530C060E-7308-4B1D-9561-0559F8047E1C}"/>
              </a:ext>
            </a:extLst>
          </p:cNvPr>
          <p:cNvSpPr txBox="1"/>
          <p:nvPr/>
        </p:nvSpPr>
        <p:spPr>
          <a:xfrm>
            <a:off x="4355976" y="630869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70C0"/>
                </a:solidFill>
              </a:rPr>
              <a:t>Fig2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FAF051-4064-AC4C-B253-52D2C0BC4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3DB41D-950B-F643-857A-4EA20A08D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959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627605-E71E-4127-83F9-742C52D6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A036FE-55F6-496C-A97C-94C3A4AA2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692ABEE-0E4D-4295-A219-D4C870BB5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E0D6E7E0-1601-420B-9B36-36B211579EB7}"/>
              </a:ext>
            </a:extLst>
          </p:cNvPr>
          <p:cNvSpPr/>
          <p:nvPr/>
        </p:nvSpPr>
        <p:spPr>
          <a:xfrm>
            <a:off x="6732240" y="1042070"/>
            <a:ext cx="57606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14882C09-8F16-4600-A0D7-33A6A9094DE6}"/>
              </a:ext>
            </a:extLst>
          </p:cNvPr>
          <p:cNvSpPr/>
          <p:nvPr/>
        </p:nvSpPr>
        <p:spPr>
          <a:xfrm>
            <a:off x="6156176" y="5554339"/>
            <a:ext cx="576064" cy="2615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72C172BC-E2B1-4B1D-9B4E-7952B1E50B1D}"/>
              </a:ext>
            </a:extLst>
          </p:cNvPr>
          <p:cNvSpPr/>
          <p:nvPr/>
        </p:nvSpPr>
        <p:spPr>
          <a:xfrm>
            <a:off x="5987008" y="988318"/>
            <a:ext cx="57606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467476C-2B9E-46C9-9A20-2FA792D581FC}"/>
              </a:ext>
            </a:extLst>
          </p:cNvPr>
          <p:cNvSpPr txBox="1"/>
          <p:nvPr/>
        </p:nvSpPr>
        <p:spPr>
          <a:xfrm>
            <a:off x="4211960" y="609376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F0"/>
                </a:solidFill>
              </a:rPr>
              <a:t>Fig3</a:t>
            </a:r>
            <a:endParaRPr lang="zh-TW" alt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5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AACB1D-FB29-479B-BF33-0CA330FD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812F85-1700-4906-A311-C96853F2A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43079E2-0A1B-43BA-87F8-1ED829DFD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28"/>
            <a:ext cx="9144000" cy="685537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E559FE1-DC33-4CD8-9724-183FA753FFF5}"/>
              </a:ext>
            </a:extLst>
          </p:cNvPr>
          <p:cNvSpPr txBox="1"/>
          <p:nvPr/>
        </p:nvSpPr>
        <p:spPr>
          <a:xfrm>
            <a:off x="4427984" y="623731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FF00"/>
                </a:solidFill>
              </a:rPr>
              <a:t>Fig4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7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2C31575-F170-44A1-92F7-47820BDFD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579"/>
            <a:ext cx="9144000" cy="367284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3524B65-9CCA-456D-9EDE-DB47207A1F2B}"/>
              </a:ext>
            </a:extLst>
          </p:cNvPr>
          <p:cNvSpPr txBox="1"/>
          <p:nvPr/>
        </p:nvSpPr>
        <p:spPr>
          <a:xfrm>
            <a:off x="4067944" y="623731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Fig5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7D80E93C-C022-416E-8B31-537AB4962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53" y="1"/>
            <a:ext cx="9271254" cy="68580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37EEE0EE-80A7-47B6-B503-D2017FF5A644}"/>
              </a:ext>
            </a:extLst>
          </p:cNvPr>
          <p:cNvSpPr txBox="1"/>
          <p:nvPr/>
        </p:nvSpPr>
        <p:spPr>
          <a:xfrm>
            <a:off x="4427984" y="623731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Fig6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4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027414-3DFD-5C43-8F57-DC367CA0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46BD87-93A6-764D-ADF3-1350C4BD0A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5FA4C3A-3AD5-C24B-ADEC-0D0973AFC61B}"/>
              </a:ext>
            </a:extLst>
          </p:cNvPr>
          <p:cNvSpPr txBox="1"/>
          <p:nvPr/>
        </p:nvSpPr>
        <p:spPr>
          <a:xfrm>
            <a:off x="4067944" y="623731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>
                <a:solidFill>
                  <a:srgbClr val="FFFF00"/>
                </a:solidFill>
              </a:rPr>
              <a:t>Fig7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1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A20CA091-BC9C-D248-B2DB-50B60D3C9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745548"/>
              </p:ext>
            </p:extLst>
          </p:nvPr>
        </p:nvGraphicFramePr>
        <p:xfrm>
          <a:off x="143506" y="2245016"/>
          <a:ext cx="8856984" cy="341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818">
                  <a:extLst>
                    <a:ext uri="{9D8B030D-6E8A-4147-A177-3AD203B41FA5}">
                      <a16:colId xmlns:a16="http://schemas.microsoft.com/office/drawing/2014/main" val="2950459870"/>
                    </a:ext>
                  </a:extLst>
                </a:gridCol>
                <a:gridCol w="3943822">
                  <a:extLst>
                    <a:ext uri="{9D8B030D-6E8A-4147-A177-3AD203B41FA5}">
                      <a16:colId xmlns:a16="http://schemas.microsoft.com/office/drawing/2014/main" val="2031200617"/>
                    </a:ext>
                  </a:extLst>
                </a:gridCol>
                <a:gridCol w="1136193">
                  <a:extLst>
                    <a:ext uri="{9D8B030D-6E8A-4147-A177-3AD203B41FA5}">
                      <a16:colId xmlns:a16="http://schemas.microsoft.com/office/drawing/2014/main" val="2022597725"/>
                    </a:ext>
                  </a:extLst>
                </a:gridCol>
                <a:gridCol w="1960151">
                  <a:extLst>
                    <a:ext uri="{9D8B030D-6E8A-4147-A177-3AD203B41FA5}">
                      <a16:colId xmlns:a16="http://schemas.microsoft.com/office/drawing/2014/main" val="26498451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8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彼得</a:t>
                      </a:r>
                      <a:endParaRPr lang="zh-TW" altLang="en-US" sz="2800" dirty="0">
                        <a:latin typeface="Kaiti TC" panose="02010600040101010101" pitchFamily="2" charset="-120"/>
                        <a:ea typeface="Kaiti TC" panose="02010600040101010101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Kaiti TC" panose="02010600040101010101" pitchFamily="2" charset="-120"/>
                        <a:ea typeface="Kaiti TC" panose="02010600040101010101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8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彼得</a:t>
                      </a:r>
                      <a:endParaRPr lang="zh-TW" altLang="en-US" sz="2800" dirty="0">
                        <a:latin typeface="Kaiti TC" panose="02010600040101010101" pitchFamily="2" charset="-120"/>
                        <a:ea typeface="Kaiti TC" panose="02010600040101010101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Kaiti TC" panose="02010600040101010101" pitchFamily="2" charset="-120"/>
                        <a:ea typeface="Kaiti TC" panose="02010600040101010101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006788"/>
                  </a:ext>
                </a:extLst>
              </a:tr>
              <a:tr h="516648">
                <a:tc>
                  <a:txBody>
                    <a:bodyPr/>
                    <a:lstStyle/>
                    <a:p>
                      <a:r>
                        <a:rPr lang="zh-TW" altLang="zh-TW" sz="24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第一次被召</a:t>
                      </a:r>
                      <a:endParaRPr lang="zh-TW" altLang="en-US" sz="2400" dirty="0">
                        <a:latin typeface="Kaiti TC" panose="02010600040101010101" pitchFamily="2" charset="-120"/>
                        <a:ea typeface="Kaiti TC" panose="02010600040101010101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4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教會要建立在這磐石上</a:t>
                      </a:r>
                      <a:endParaRPr lang="en-US" altLang="zh-TW" sz="2400" dirty="0">
                        <a:latin typeface="Kaiti TC" panose="02010600040101010101" pitchFamily="2" charset="-120"/>
                        <a:ea typeface="Kaiti TC" panose="02010600040101010101" pitchFamily="2" charset="-120"/>
                      </a:endParaRPr>
                    </a:p>
                    <a:p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(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名的呼召</a:t>
                      </a:r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)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Kaiti TC" panose="02010600040101010101" pitchFamily="2" charset="-120"/>
                        <a:ea typeface="Kaiti TC" panose="02010600040101010101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4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炭火前</a:t>
                      </a:r>
                      <a:endParaRPr lang="zh-TW" altLang="en-US" sz="2400" dirty="0">
                        <a:latin typeface="Kaiti TC" panose="02010600040101010101" pitchFamily="2" charset="-120"/>
                        <a:ea typeface="Kaiti TC" panose="02010600040101010101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400" dirty="0">
                          <a:solidFill>
                            <a:srgbClr val="00B050"/>
                          </a:solidFill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三次不認主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Kaiti TC" panose="02010600040101010101" pitchFamily="2" charset="-120"/>
                        <a:ea typeface="Kaiti TC" panose="02010600040101010101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150163"/>
                  </a:ext>
                </a:extLst>
              </a:tr>
              <a:tr h="516648">
                <a:tc>
                  <a:txBody>
                    <a:bodyPr/>
                    <a:lstStyle/>
                    <a:p>
                      <a:r>
                        <a:rPr lang="zh-TW" altLang="zh-TW" sz="24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第二次被召</a:t>
                      </a:r>
                      <a:endParaRPr lang="zh-TW" altLang="en-US" sz="2400" dirty="0">
                        <a:latin typeface="Kaiti TC" panose="02010600040101010101" pitchFamily="2" charset="-120"/>
                        <a:ea typeface="Kaiti TC" panose="02010600040101010101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4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他要得人如得魚</a:t>
                      </a:r>
                      <a:endParaRPr lang="en-US" altLang="zh-TW" sz="2400" dirty="0">
                        <a:latin typeface="Kaiti TC" panose="02010600040101010101" pitchFamily="2" charset="-120"/>
                        <a:ea typeface="Kaiti TC" panose="02010600040101010101" pitchFamily="2" charset="-120"/>
                      </a:endParaRPr>
                    </a:p>
                    <a:p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(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信的呼召</a:t>
                      </a:r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)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Kaiti TC" panose="02010600040101010101" pitchFamily="2" charset="-120"/>
                        <a:ea typeface="Kaiti TC" panose="02010600040101010101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4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炭火中</a:t>
                      </a:r>
                      <a:endParaRPr lang="zh-TW" altLang="en-US" sz="2400" dirty="0">
                        <a:latin typeface="Kaiti TC" panose="02010600040101010101" pitchFamily="2" charset="-120"/>
                        <a:ea typeface="Kaiti TC" panose="02010600040101010101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rgbClr val="00B050"/>
                          </a:solidFill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回應</a:t>
                      </a:r>
                      <a:r>
                        <a:rPr lang="zh-TW" altLang="zh-TW" sz="2400" dirty="0">
                          <a:solidFill>
                            <a:srgbClr val="00B050"/>
                          </a:solidFill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主的愛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Kaiti TC" panose="02010600040101010101" pitchFamily="2" charset="-120"/>
                        <a:ea typeface="Kaiti TC" panose="02010600040101010101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08301"/>
                  </a:ext>
                </a:extLst>
              </a:tr>
              <a:tr h="929967">
                <a:tc>
                  <a:txBody>
                    <a:bodyPr/>
                    <a:lstStyle/>
                    <a:p>
                      <a:r>
                        <a:rPr lang="zh-TW" altLang="zh-TW" sz="24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第三次被召</a:t>
                      </a:r>
                      <a:endParaRPr lang="zh-TW" altLang="en-US" sz="2400" dirty="0">
                        <a:latin typeface="Kaiti TC" panose="02010600040101010101" pitchFamily="2" charset="-120"/>
                        <a:ea typeface="Kaiti TC" panose="02010600040101010101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4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他要餵養主的小羊，為主而死</a:t>
                      </a:r>
                      <a:r>
                        <a:rPr lang="zh-TW" altLang="en-US" sz="24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。</a:t>
                      </a:r>
                      <a:endParaRPr lang="en-US" altLang="zh-TW" sz="2400" dirty="0">
                        <a:latin typeface="Kaiti TC" panose="02010600040101010101" pitchFamily="2" charset="-120"/>
                        <a:ea typeface="Kaiti TC" panose="02010600040101010101" pitchFamily="2" charset="-120"/>
                      </a:endParaRPr>
                    </a:p>
                    <a:p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(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愛的呼召</a:t>
                      </a:r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)</a:t>
                      </a:r>
                      <a:r>
                        <a:rPr lang="zh-TW" altLang="zh-TW" sz="2400" dirty="0">
                          <a:solidFill>
                            <a:srgbClr val="FF0000"/>
                          </a:solidFill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 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Kaiti TC" panose="02010600040101010101" pitchFamily="2" charset="-120"/>
                        <a:ea typeface="Kaiti TC" panose="02010600040101010101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400" dirty="0"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炭火後</a:t>
                      </a:r>
                      <a:endParaRPr lang="zh-TW" altLang="en-US" sz="2400" dirty="0">
                        <a:latin typeface="Kaiti TC" panose="02010600040101010101" pitchFamily="2" charset="-120"/>
                        <a:ea typeface="Kaiti TC" panose="02010600040101010101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400" dirty="0">
                          <a:solidFill>
                            <a:srgbClr val="00B050"/>
                          </a:solidFill>
                          <a:latin typeface="Kaiti TC" panose="02010600040101010101" pitchFamily="2" charset="-120"/>
                          <a:ea typeface="Kaiti TC" panose="02010600040101010101" pitchFamily="2" charset="-120"/>
                        </a:rPr>
                        <a:t>用生命來愛主</a:t>
                      </a:r>
                      <a:endParaRPr lang="zh-TW" altLang="en-US" sz="2400" dirty="0">
                        <a:solidFill>
                          <a:srgbClr val="00B050"/>
                        </a:solidFill>
                        <a:latin typeface="Kaiti TC" panose="02010600040101010101" pitchFamily="2" charset="-120"/>
                        <a:ea typeface="Kaiti TC" panose="02010600040101010101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91724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FB865D98-FFB6-604A-B3F3-40AE4FE38796}"/>
              </a:ext>
            </a:extLst>
          </p:cNvPr>
          <p:cNvSpPr/>
          <p:nvPr/>
        </p:nvSpPr>
        <p:spPr>
          <a:xfrm>
            <a:off x="4229597" y="5877272"/>
            <a:ext cx="684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C00000"/>
                </a:solidFill>
              </a:rPr>
              <a:t>Fig7</a:t>
            </a:r>
            <a:endParaRPr lang="zh-TW" altLang="en-US" sz="20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114D6D1-9925-7846-B916-2A37EEB4786F}"/>
              </a:ext>
            </a:extLst>
          </p:cNvPr>
          <p:cNvSpPr txBox="1"/>
          <p:nvPr/>
        </p:nvSpPr>
        <p:spPr>
          <a:xfrm>
            <a:off x="2699790" y="108490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結論</a:t>
            </a:r>
            <a:endParaRPr kumimoji="1" lang="zh-TW" altLang="en-US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9767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29960</TotalTime>
  <Words>117</Words>
  <Application>Microsoft Macintosh PowerPoint</Application>
  <PresentationFormat>如螢幕大小 (4:3)</PresentationFormat>
  <Paragraphs>32</Paragraphs>
  <Slides>11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DFKai-SB</vt:lpstr>
      <vt:lpstr>DFKai-SB</vt:lpstr>
      <vt:lpstr>Kaiti TC</vt:lpstr>
      <vt:lpstr>Arial</vt:lpstr>
      <vt:lpstr>Calibri</vt:lpstr>
      <vt:lpstr>Constantia</vt:lpstr>
      <vt:lpstr>Wingdings 2</vt:lpstr>
      <vt:lpstr>流線</vt:lpstr>
      <vt:lpstr>耶穌三次呼召彼得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TonyenBM1</dc:creator>
  <cp:lastModifiedBy>Microsoft Office User</cp:lastModifiedBy>
  <cp:revision>1457</cp:revision>
  <dcterms:created xsi:type="dcterms:W3CDTF">2014-07-24T01:46:40Z</dcterms:created>
  <dcterms:modified xsi:type="dcterms:W3CDTF">2021-12-10T16:21:46Z</dcterms:modified>
</cp:coreProperties>
</file>