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331" r:id="rId2"/>
    <p:sldId id="635" r:id="rId3"/>
    <p:sldId id="659" r:id="rId4"/>
    <p:sldId id="645" r:id="rId5"/>
    <p:sldId id="657" r:id="rId6"/>
    <p:sldId id="658" r:id="rId7"/>
    <p:sldId id="636" r:id="rId8"/>
    <p:sldId id="637" r:id="rId9"/>
    <p:sldId id="628" r:id="rId10"/>
    <p:sldId id="629" r:id="rId11"/>
    <p:sldId id="638" r:id="rId12"/>
    <p:sldId id="665" r:id="rId13"/>
    <p:sldId id="627" r:id="rId14"/>
    <p:sldId id="661" r:id="rId15"/>
    <p:sldId id="609" r:id="rId16"/>
    <p:sldId id="664" r:id="rId17"/>
    <p:sldId id="633" r:id="rId18"/>
    <p:sldId id="663" r:id="rId19"/>
    <p:sldId id="634" r:id="rId20"/>
    <p:sldId id="618" r:id="rId21"/>
    <p:sldId id="666" r:id="rId22"/>
    <p:sldId id="632" r:id="rId23"/>
    <p:sldId id="610" r:id="rId24"/>
    <p:sldId id="642" r:id="rId25"/>
    <p:sldId id="641" r:id="rId26"/>
    <p:sldId id="643" r:id="rId27"/>
    <p:sldId id="644" r:id="rId28"/>
    <p:sldId id="611" r:id="rId29"/>
    <p:sldId id="654" r:id="rId30"/>
    <p:sldId id="653" r:id="rId31"/>
    <p:sldId id="651" r:id="rId32"/>
    <p:sldId id="631" r:id="rId33"/>
    <p:sldId id="650" r:id="rId34"/>
    <p:sldId id="652" r:id="rId35"/>
    <p:sldId id="646" r:id="rId36"/>
    <p:sldId id="648" r:id="rId37"/>
    <p:sldId id="655" r:id="rId38"/>
    <p:sldId id="656" r:id="rId39"/>
    <p:sldId id="624" r:id="rId40"/>
    <p:sldId id="625" r:id="rId41"/>
    <p:sldId id="530" r:id="rId42"/>
    <p:sldId id="649" r:id="rId43"/>
    <p:sldId id="626" r:id="rId44"/>
    <p:sldId id="612" r:id="rId45"/>
    <p:sldId id="639" r:id="rId46"/>
    <p:sldId id="640" r:id="rId47"/>
    <p:sldId id="613" r:id="rId48"/>
    <p:sldId id="614" r:id="rId49"/>
    <p:sldId id="615" r:id="rId50"/>
    <p:sldId id="617" r:id="rId51"/>
    <p:sldId id="616" r:id="rId52"/>
    <p:sldId id="619" r:id="rId53"/>
    <p:sldId id="620" r:id="rId54"/>
    <p:sldId id="621" r:id="rId55"/>
    <p:sldId id="622" r:id="rId56"/>
    <p:sldId id="623" r:id="rId57"/>
    <p:sldId id="630" r:id="rId58"/>
  </p:sldIdLst>
  <p:sldSz cx="9144000" cy="6858000" type="screen4x3"/>
  <p:notesSz cx="6858000" cy="9144000"/>
  <p:defaultTextStyle>
    <a:defPPr>
      <a:defRPr lang="zh-TW"/>
    </a:defPPr>
    <a:lvl1pPr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77" autoAdjust="0"/>
    <p:restoredTop sz="79730" autoAdjust="0"/>
  </p:normalViewPr>
  <p:slideViewPr>
    <p:cSldViewPr>
      <p:cViewPr varScale="1">
        <p:scale>
          <a:sx n="50" d="100"/>
          <a:sy n="50" d="100"/>
        </p:scale>
        <p:origin x="1220" y="32"/>
      </p:cViewPr>
      <p:guideLst>
        <p:guide orient="horz" pos="2160"/>
        <p:guide pos="2880"/>
      </p:guideLst>
    </p:cSldViewPr>
  </p:slideViewPr>
  <p:outlineViewPr>
    <p:cViewPr>
      <p:scale>
        <a:sx n="33" d="100"/>
        <a:sy n="33" d="100"/>
      </p:scale>
      <p:origin x="0" y="-19196"/>
    </p:cViewPr>
  </p:outlineViewPr>
  <p:notesTextViewPr>
    <p:cViewPr>
      <p:scale>
        <a:sx n="100" d="100"/>
        <a:sy n="100" d="100"/>
      </p:scale>
      <p:origin x="0" y="0"/>
    </p:cViewPr>
  </p:notesTextViewPr>
  <p:sorterViewPr>
    <p:cViewPr varScale="1">
      <p:scale>
        <a:sx n="1" d="1"/>
        <a:sy n="1" d="1"/>
      </p:scale>
      <p:origin x="0" y="-96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ea typeface="新細明體" pitchFamily="18" charset="-120"/>
              </a:defRPr>
            </a:lvl1pPr>
          </a:lstStyle>
          <a:p>
            <a:pPr>
              <a:defRPr/>
            </a:pPr>
            <a:fld id="{F716B3FD-D534-4042-B937-572F30258D32}" type="datetimeFigureOut">
              <a:rPr lang="zh-TW" altLang="en-US"/>
              <a:pPr>
                <a:defRPr/>
              </a:pPr>
              <a:t>2021/7/9</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15C98C1-D60E-429C-8644-B0C91FCDD46A}" type="slidenum">
              <a:rPr lang="zh-TW" altLang="en-US"/>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影像版面配置區 1"/>
          <p:cNvSpPr>
            <a:spLocks noGrp="1" noRot="1" noChangeAspect="1" noChangeArrowheads="1" noTextEdit="1"/>
          </p:cNvSpPr>
          <p:nvPr>
            <p:ph type="sldImg"/>
          </p:nvPr>
        </p:nvSpPr>
        <p:spPr bwMode="auto">
          <a:noFill/>
          <a:ln>
            <a:solidFill>
              <a:srgbClr val="000000"/>
            </a:solidFill>
            <a:miter lim="800000"/>
            <a:headEnd/>
            <a:tailEnd/>
          </a:ln>
        </p:spPr>
      </p:sp>
      <p:sp>
        <p:nvSpPr>
          <p:cNvPr id="7171" name="備忘稿版面配置區 2"/>
          <p:cNvSpPr>
            <a:spLocks noGrp="1" noChangeArrowheads="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noChangeArrowheads="1"/>
          </p:cNvSpPr>
          <p:nvPr>
            <p:ph type="sldNum" sz="quarter" idx="5"/>
          </p:nvPr>
        </p:nvSpPr>
        <p:spPr bwMode="auto">
          <a:noFill/>
          <a:ln>
            <a:miter lim="800000"/>
            <a:headEnd/>
            <a:tailEnd/>
          </a:ln>
        </p:spPr>
        <p:txBody>
          <a:bodyPr/>
          <a:lstStyle/>
          <a:p>
            <a:fld id="{7F5BCFEA-8FFF-4C92-A641-12EF65E2E825}" type="slidenum">
              <a:rPr lang="zh-TW" altLang="en-US"/>
              <a:pPr/>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神至今還向我們說話。</a:t>
            </a:r>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5C98C1-D60E-429C-8644-B0C91FCDD46A}"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用汙穢的心看聖經，會看到人的污穢</a:t>
            </a:r>
            <a:endParaRPr lang="en-US" altLang="zh-TW" dirty="0"/>
          </a:p>
          <a:p>
            <a:r>
              <a:rPr lang="zh-TW" altLang="en-US" dirty="0"/>
              <a:t>用清潔的心看聖經，會看到神的聖潔。</a:t>
            </a:r>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16</a:t>
            </a:fld>
            <a:endParaRPr lang="zh-TW" altLang="en-US"/>
          </a:p>
        </p:txBody>
      </p:sp>
    </p:spTree>
    <p:extLst>
      <p:ext uri="{BB962C8B-B14F-4D97-AF65-F5344CB8AC3E}">
        <p14:creationId xmlns:p14="http://schemas.microsoft.com/office/powerpoint/2010/main" val="582018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17</a:t>
            </a:fld>
            <a:endParaRPr lang="zh-TW" altLang="en-US"/>
          </a:p>
        </p:txBody>
      </p:sp>
    </p:spTree>
    <p:extLst>
      <p:ext uri="{BB962C8B-B14F-4D97-AF65-F5344CB8AC3E}">
        <p14:creationId xmlns:p14="http://schemas.microsoft.com/office/powerpoint/2010/main" val="148686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聖經與聖靈如同天平的兩端。聖靈會按照聖經的話去做。</a:t>
            </a:r>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19</a:t>
            </a:fld>
            <a:endParaRPr lang="zh-TW" altLang="en-US"/>
          </a:p>
        </p:txBody>
      </p:sp>
    </p:spTree>
    <p:extLst>
      <p:ext uri="{BB962C8B-B14F-4D97-AF65-F5344CB8AC3E}">
        <p14:creationId xmlns:p14="http://schemas.microsoft.com/office/powerpoint/2010/main" val="1678030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不是我讀聖經，是讓聖經讀我。</a:t>
            </a:r>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20</a:t>
            </a:fld>
            <a:endParaRPr lang="zh-TW" altLang="en-US"/>
          </a:p>
        </p:txBody>
      </p:sp>
    </p:spTree>
    <p:extLst>
      <p:ext uri="{BB962C8B-B14F-4D97-AF65-F5344CB8AC3E}">
        <p14:creationId xmlns:p14="http://schemas.microsoft.com/office/powerpoint/2010/main" val="358608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22</a:t>
            </a:fld>
            <a:endParaRPr lang="zh-TW" altLang="en-US"/>
          </a:p>
        </p:txBody>
      </p:sp>
    </p:spTree>
    <p:extLst>
      <p:ext uri="{BB962C8B-B14F-4D97-AF65-F5344CB8AC3E}">
        <p14:creationId xmlns:p14="http://schemas.microsoft.com/office/powerpoint/2010/main" val="537218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小學生讀經法</a:t>
            </a:r>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5C98C1-D60E-429C-8644-B0C91FCDD46A}"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5C98C1-D60E-429C-8644-B0C91FCDD46A}"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當讀經變成習慣，跟吃飯一樣，我們就不會覺得累。</a:t>
            </a:r>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36</a:t>
            </a:fld>
            <a:endParaRPr lang="zh-TW" altLang="en-US"/>
          </a:p>
        </p:txBody>
      </p:sp>
    </p:spTree>
    <p:extLst>
      <p:ext uri="{BB962C8B-B14F-4D97-AF65-F5344CB8AC3E}">
        <p14:creationId xmlns:p14="http://schemas.microsoft.com/office/powerpoint/2010/main" val="3099254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5C98C1-D60E-429C-8644-B0C91FCDD46A}"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109150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神賜給我們最好的禮物就是聖經與聖靈。</a:t>
            </a:r>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2</a:t>
            </a:fld>
            <a:endParaRPr lang="zh-TW" altLang="en-US"/>
          </a:p>
        </p:txBody>
      </p:sp>
    </p:spTree>
    <p:extLst>
      <p:ext uri="{BB962C8B-B14F-4D97-AF65-F5344CB8AC3E}">
        <p14:creationId xmlns:p14="http://schemas.microsoft.com/office/powerpoint/2010/main" val="2287644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我們需要聖經的光，我們也需要聖靈的火。</a:t>
            </a:r>
            <a:endParaRPr lang="en-US" altLang="zh-TW" dirty="0"/>
          </a:p>
          <a:p>
            <a:r>
              <a:rPr lang="zh-TW" altLang="en-US" dirty="0"/>
              <a:t>當聖經的光與聖靈的火合而為一的時候，就是我們在真道上合而為一的時候，</a:t>
            </a:r>
            <a:endParaRPr lang="en-US" altLang="zh-TW" dirty="0"/>
          </a:p>
          <a:p>
            <a:r>
              <a:rPr lang="zh-TW" altLang="en-US" dirty="0"/>
              <a:t>也是我們個人屬靈生命與教會復興的開始。</a:t>
            </a:r>
            <a:endParaRPr lang="en-US" altLang="zh-TW" dirty="0"/>
          </a:p>
          <a:p>
            <a:r>
              <a:rPr lang="zh-TW" altLang="en-US" dirty="0"/>
              <a:t>願我們樂於讀經，也樂於禱告，更重要的是能夠更愛主。</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5C98C1-D60E-429C-8644-B0C91FCDD46A}"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97367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十誡</a:t>
            </a:r>
            <a:r>
              <a:rPr lang="en-US" altLang="zh-TW" dirty="0"/>
              <a:t>:</a:t>
            </a:r>
            <a:r>
              <a:rPr lang="zh-TW" altLang="en-US" dirty="0"/>
              <a:t>尊重神，尊重人。愛神，愛人如己。</a:t>
            </a:r>
            <a:endParaRPr lang="en-US" altLang="zh-TW" dirty="0"/>
          </a:p>
          <a:p>
            <a:r>
              <a:rPr lang="zh-TW" altLang="en-US" dirty="0"/>
              <a:t>因為耶和華見人在地上罪惡很大，終日所思想的盡都是惡。</a:t>
            </a:r>
          </a:p>
          <a:p>
            <a:endParaRPr lang="en-US" altLang="zh-TW" dirty="0"/>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43</a:t>
            </a:fld>
            <a:endParaRPr lang="zh-TW" altLang="en-US"/>
          </a:p>
        </p:txBody>
      </p:sp>
    </p:spTree>
    <p:extLst>
      <p:ext uri="{BB962C8B-B14F-4D97-AF65-F5344CB8AC3E}">
        <p14:creationId xmlns:p14="http://schemas.microsoft.com/office/powerpoint/2010/main" val="738875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altLang="zh-TW" b="1" i="1" u="sng" dirty="0"/>
          </a:p>
          <a:p>
            <a:r>
              <a:rPr lang="en-US" altLang="zh-TW" b="1" i="1" u="sng" dirty="0"/>
              <a:t>(</a:t>
            </a:r>
            <a:r>
              <a:rPr lang="zh-TW" altLang="en-US" b="1" i="1" u="sng" dirty="0"/>
              <a:t>民</a:t>
            </a:r>
            <a:r>
              <a:rPr lang="en-US" altLang="zh-TW" b="1" i="1" u="sng" dirty="0"/>
              <a:t>12,3) </a:t>
            </a:r>
            <a:r>
              <a:rPr lang="zh-TW" altLang="en-US" dirty="0"/>
              <a:t>摩西寫</a:t>
            </a:r>
            <a:r>
              <a:rPr lang="en-US" altLang="zh-TW" dirty="0"/>
              <a:t>:</a:t>
            </a:r>
            <a:r>
              <a:rPr lang="zh-TW" altLang="en-US" dirty="0"/>
              <a:t>摩西為人及其謙和勝過世上的眾人。</a:t>
            </a:r>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5C98C1-D60E-429C-8644-B0C91FCDD46A}"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馬太福音</a:t>
            </a:r>
            <a:r>
              <a:rPr lang="en-US" altLang="zh-TW" dirty="0"/>
              <a:t>:</a:t>
            </a:r>
            <a:r>
              <a:rPr lang="zh-TW" altLang="en-US" dirty="0"/>
              <a:t>他的目的之一是藉由耶穌的家譜和對舊約中所述預言的實現，證明他就是猶太人期待已久的彌賽亞，</a:t>
            </a:r>
          </a:p>
          <a:p>
            <a:r>
              <a:rPr lang="zh-TW" altLang="en-US" dirty="0"/>
              <a:t>馬太強調耶穌是</a:t>
            </a:r>
            <a:r>
              <a:rPr lang="zh-TW" altLang="en-US" b="1" i="1" dirty="0"/>
              <a:t>大衛的兒子</a:t>
            </a:r>
            <a:r>
              <a:rPr lang="zh-TW" altLang="en-US" dirty="0"/>
              <a:t>，他將永遠端坐在</a:t>
            </a:r>
            <a:r>
              <a:rPr lang="zh-TW" altLang="en-US" b="1" i="1" dirty="0"/>
              <a:t>以色列的寶座</a:t>
            </a:r>
            <a:r>
              <a:rPr lang="zh-TW" altLang="en-US" dirty="0"/>
              <a:t>之上（馬太福音</a:t>
            </a:r>
            <a:r>
              <a:rPr lang="en-US" altLang="zh-TW" dirty="0"/>
              <a:t>9:27; 21:9</a:t>
            </a:r>
            <a:r>
              <a:rPr lang="zh-TW" altLang="en-US" dirty="0"/>
              <a:t>）。</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5C98C1-D60E-429C-8644-B0C91FCDD46A}"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179357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魔鬼也讀經，也信神。</a:t>
            </a:r>
            <a:r>
              <a:rPr lang="en-US" altLang="zh-TW" b="1" i="1" u="sng" dirty="0">
                <a:solidFill>
                  <a:schemeClr val="tx1"/>
                </a:solidFill>
              </a:rPr>
              <a:t>(</a:t>
            </a:r>
            <a:r>
              <a:rPr lang="zh-TW" altLang="en-US" b="1" i="1" u="sng" dirty="0">
                <a:solidFill>
                  <a:schemeClr val="tx1"/>
                </a:solidFill>
              </a:rPr>
              <a:t>雅</a:t>
            </a:r>
            <a:r>
              <a:rPr lang="en-US" altLang="zh-TW" b="1" i="1" u="sng" dirty="0">
                <a:solidFill>
                  <a:schemeClr val="tx1"/>
                </a:solidFill>
              </a:rPr>
              <a:t>2,9) </a:t>
            </a:r>
            <a:r>
              <a:rPr lang="zh-TW" altLang="en-US" dirty="0"/>
              <a:t>你信神只有一位，你信的不錯；鬼魔也信，卻是戰驚。 </a:t>
            </a:r>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5C98C1-D60E-429C-8644-B0C91FCDD46A}"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經節像是一片一片的拼圖，每句話都有意義，都不可缺少，而且會與其它經文相關且連貫，片片相連，環環相扣。</a:t>
            </a:r>
            <a:endParaRPr lang="en-US" altLang="zh-TW" dirty="0"/>
          </a:p>
          <a:p>
            <a:r>
              <a:rPr lang="zh-TW" altLang="en-US" dirty="0"/>
              <a:t>將每句話，併湊再一起，最終會拼出完整的圖畫。神的啟示就完全了，不能增減。</a:t>
            </a:r>
            <a:endParaRPr lang="en-US" altLang="zh-TW" dirty="0"/>
          </a:p>
          <a:p>
            <a:r>
              <a:rPr lang="zh-TW" altLang="en-US" dirty="0"/>
              <a:t>所有的問題，無論是神奧秘的事，是世界演變，或人生難題，都能從聖經中找到答案或指引。</a:t>
            </a:r>
          </a:p>
        </p:txBody>
      </p:sp>
      <p:sp>
        <p:nvSpPr>
          <p:cNvPr id="4" name="投影片編號版面配置區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5C98C1-D60E-429C-8644-B0C91FCDD46A}"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105586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約書亞記</a:t>
            </a:r>
            <a:r>
              <a:rPr lang="en-US" altLang="zh-TW" dirty="0"/>
              <a:t>13~21</a:t>
            </a:r>
            <a:r>
              <a:rPr lang="zh-TW" altLang="en-US" dirty="0"/>
              <a:t>章，</a:t>
            </a:r>
            <a:r>
              <a:rPr lang="en-US" altLang="zh-TW" b="1" i="1" u="sng" dirty="0"/>
              <a:t>(</a:t>
            </a:r>
            <a:r>
              <a:rPr lang="zh-TW" altLang="en-US" b="1" i="1" u="sng" dirty="0"/>
              <a:t>書</a:t>
            </a:r>
            <a:r>
              <a:rPr lang="en-US" altLang="zh-TW" b="1" i="1" u="sng" dirty="0"/>
              <a:t>21,44~45) </a:t>
            </a:r>
            <a:r>
              <a:rPr lang="zh-TW" altLang="en-US" dirty="0"/>
              <a:t>耶和華照著向他們列祖起誓所應許的一切話，使他們四境平安；</a:t>
            </a:r>
            <a:endParaRPr lang="en-US" altLang="zh-TW" dirty="0"/>
          </a:p>
          <a:p>
            <a:r>
              <a:rPr lang="zh-TW" altLang="en-US" dirty="0"/>
              <a:t>他們一切仇敵中，沒有一人在他們面前站立得住。耶和華把一切仇敵都交在他們手中。</a:t>
            </a:r>
            <a:endParaRPr lang="en-US" altLang="zh-TW" dirty="0"/>
          </a:p>
          <a:p>
            <a:r>
              <a:rPr lang="zh-TW" altLang="en-US" dirty="0"/>
              <a:t>耶和華應許賜福給以色列家的話一句也沒有落空，都應驗了。 </a:t>
            </a:r>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50</a:t>
            </a:fld>
            <a:endParaRPr lang="zh-TW" altLang="en-US"/>
          </a:p>
        </p:txBody>
      </p:sp>
    </p:spTree>
    <p:extLst>
      <p:ext uri="{BB962C8B-B14F-4D97-AF65-F5344CB8AC3E}">
        <p14:creationId xmlns:p14="http://schemas.microsoft.com/office/powerpoint/2010/main" val="1257051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開車在懸崖，命很寶貴。走鋼索，跟魔鬼招手，是看看沒關係的，你可以控制的了。</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55</a:t>
            </a:fld>
            <a:endParaRPr lang="zh-TW" altLang="en-US"/>
          </a:p>
        </p:txBody>
      </p:sp>
    </p:spTree>
    <p:extLst>
      <p:ext uri="{BB962C8B-B14F-4D97-AF65-F5344CB8AC3E}">
        <p14:creationId xmlns:p14="http://schemas.microsoft.com/office/powerpoint/2010/main" val="388155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3</a:t>
            </a:fld>
            <a:endParaRPr lang="zh-TW" altLang="en-US"/>
          </a:p>
        </p:txBody>
      </p:sp>
    </p:spTree>
    <p:extLst>
      <p:ext uri="{BB962C8B-B14F-4D97-AF65-F5344CB8AC3E}">
        <p14:creationId xmlns:p14="http://schemas.microsoft.com/office/powerpoint/2010/main" val="2897244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宗教教育學員上課時，問有完整讀過一次聖經的舉手</a:t>
            </a:r>
            <a:r>
              <a:rPr lang="en-US" altLang="zh-TW" dirty="0"/>
              <a:t>?</a:t>
            </a:r>
          </a:p>
          <a:p>
            <a:endParaRPr lang="zh-TW" altLang="en-US" dirty="0"/>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5</a:t>
            </a:fld>
            <a:endParaRPr lang="zh-TW" altLang="en-US"/>
          </a:p>
        </p:txBody>
      </p:sp>
    </p:spTree>
    <p:extLst>
      <p:ext uri="{BB962C8B-B14F-4D97-AF65-F5344CB8AC3E}">
        <p14:creationId xmlns:p14="http://schemas.microsoft.com/office/powerpoint/2010/main" val="2871206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我們寧可有智慧也不要太聰明。聰明雖然可以讓我們賺大錢，但有智慧才能夠讓我們知道如何過日子。</a:t>
            </a:r>
            <a:endParaRPr lang="en-US" altLang="zh-TW" dirty="0"/>
          </a:p>
          <a:p>
            <a:r>
              <a:rPr lang="en-US" altLang="zh-TW" dirty="0"/>
              <a:t>2019 </a:t>
            </a:r>
            <a:r>
              <a:rPr lang="zh-TW" altLang="en-US" dirty="0"/>
              <a:t>年為止共有 </a:t>
            </a:r>
            <a:r>
              <a:rPr lang="en-US" altLang="zh-TW" b="1" i="1" u="sng" dirty="0"/>
              <a:t>698 </a:t>
            </a:r>
            <a:r>
              <a:rPr lang="zh-TW" altLang="en-US" dirty="0"/>
              <a:t>種語言翻譯出整本聖經，全球共 </a:t>
            </a:r>
            <a:r>
              <a:rPr lang="en-US" altLang="zh-TW" b="1" i="1" u="sng" dirty="0"/>
              <a:t>78 </a:t>
            </a:r>
            <a:r>
              <a:rPr lang="zh-TW" altLang="en-US" dirty="0"/>
              <a:t>億人僅 </a:t>
            </a:r>
            <a:r>
              <a:rPr lang="en-US" altLang="zh-TW" b="1" i="1" u="sng" dirty="0"/>
              <a:t>2.52</a:t>
            </a:r>
            <a:r>
              <a:rPr lang="en-US" altLang="zh-TW" dirty="0"/>
              <a:t> </a:t>
            </a:r>
            <a:r>
              <a:rPr lang="zh-TW" altLang="en-US" dirty="0"/>
              <a:t>億人沒有翻譯的聖經可看。</a:t>
            </a:r>
          </a:p>
          <a:p>
            <a:endParaRPr lang="zh-TW" altLang="en-US" dirty="0"/>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7</a:t>
            </a:fld>
            <a:endParaRPr lang="zh-TW" altLang="en-US"/>
          </a:p>
        </p:txBody>
      </p:sp>
    </p:spTree>
    <p:extLst>
      <p:ext uri="{BB962C8B-B14F-4D97-AF65-F5344CB8AC3E}">
        <p14:creationId xmlns:p14="http://schemas.microsoft.com/office/powerpoint/2010/main" val="2086658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在新約聖經中，主與門徒不但明指或暗引舊約中的字句，其次數高達</a:t>
            </a:r>
            <a:r>
              <a:rPr lang="zh-TW" altLang="en-US" b="1" i="1" u="sng" dirty="0"/>
              <a:t>六百餘次</a:t>
            </a:r>
            <a:r>
              <a:rPr lang="zh-TW" altLang="en-US" dirty="0"/>
              <a:t>，</a:t>
            </a:r>
            <a:endParaRPr lang="en-US" altLang="zh-TW" dirty="0"/>
          </a:p>
          <a:p>
            <a:endParaRPr lang="en-US" altLang="zh-TW" dirty="0"/>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8</a:t>
            </a:fld>
            <a:endParaRPr lang="zh-TW" altLang="en-US"/>
          </a:p>
        </p:txBody>
      </p:sp>
    </p:spTree>
    <p:extLst>
      <p:ext uri="{BB962C8B-B14F-4D97-AF65-F5344CB8AC3E}">
        <p14:creationId xmlns:p14="http://schemas.microsoft.com/office/powerpoint/2010/main" val="2929540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英語：</a:t>
            </a:r>
            <a:r>
              <a:rPr lang="en-US" altLang="zh-TW" dirty="0"/>
              <a:t>Torah</a:t>
            </a:r>
            <a:r>
              <a:rPr lang="zh-TW" altLang="en-US" dirty="0"/>
              <a:t>，希伯來文</a:t>
            </a:r>
            <a:r>
              <a:rPr lang="en-US" altLang="zh-TW" dirty="0"/>
              <a:t>:</a:t>
            </a:r>
            <a:r>
              <a:rPr lang="zh-TW" altLang="en-US" dirty="0"/>
              <a:t>字面意思為</a:t>
            </a:r>
            <a:r>
              <a:rPr lang="zh-TW" altLang="en-US" b="1" i="1" u="sng" dirty="0"/>
              <a:t>指引、教導。</a:t>
            </a:r>
            <a:endParaRPr lang="en-US" altLang="zh-TW" dirty="0"/>
          </a:p>
          <a:p>
            <a:r>
              <a:rPr lang="zh-TW" altLang="en-US" dirty="0"/>
              <a:t>猶太教曆的七月，共有</a:t>
            </a:r>
            <a:r>
              <a:rPr lang="en-US" altLang="zh-TW" dirty="0"/>
              <a:t>30</a:t>
            </a:r>
            <a:r>
              <a:rPr lang="zh-TW" altLang="en-US" dirty="0"/>
              <a:t>天，相當於公曆</a:t>
            </a:r>
            <a:r>
              <a:rPr lang="en-US" altLang="zh-TW" dirty="0"/>
              <a:t>9~10</a:t>
            </a:r>
            <a:r>
              <a:rPr lang="zh-TW" altLang="en-US" dirty="0"/>
              <a:t>月間。 </a:t>
            </a:r>
            <a:endParaRPr lang="en-US" altLang="zh-TW" dirty="0"/>
          </a:p>
          <a:p>
            <a:r>
              <a:rPr lang="zh-TW" altLang="en-US" dirty="0"/>
              <a:t>古代以色列人在離開埃及之後在曠野中漂流四十年期間所住的棚屋，</a:t>
            </a:r>
            <a:endParaRPr lang="en-US" altLang="zh-TW" dirty="0"/>
          </a:p>
          <a:p>
            <a:r>
              <a:rPr lang="zh-TW" altLang="en-US" dirty="0"/>
              <a:t>並追念耶和華在這期間供養了所有猶太人的飲食。 </a:t>
            </a:r>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9</a:t>
            </a:fld>
            <a:endParaRPr lang="zh-TW" altLang="en-US"/>
          </a:p>
        </p:txBody>
      </p:sp>
    </p:spTree>
    <p:extLst>
      <p:ext uri="{BB962C8B-B14F-4D97-AF65-F5344CB8AC3E}">
        <p14:creationId xmlns:p14="http://schemas.microsoft.com/office/powerpoint/2010/main" val="3091051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住棚節</a:t>
            </a:r>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10</a:t>
            </a:fld>
            <a:endParaRPr lang="zh-TW" altLang="en-US"/>
          </a:p>
        </p:txBody>
      </p:sp>
    </p:spTree>
    <p:extLst>
      <p:ext uri="{BB962C8B-B14F-4D97-AF65-F5344CB8AC3E}">
        <p14:creationId xmlns:p14="http://schemas.microsoft.com/office/powerpoint/2010/main" val="970132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天天都是住棚節</a:t>
            </a:r>
          </a:p>
        </p:txBody>
      </p:sp>
      <p:sp>
        <p:nvSpPr>
          <p:cNvPr id="4" name="投影片編號版面配置區 3"/>
          <p:cNvSpPr>
            <a:spLocks noGrp="1"/>
          </p:cNvSpPr>
          <p:nvPr>
            <p:ph type="sldNum" sz="quarter" idx="5"/>
          </p:nvPr>
        </p:nvSpPr>
        <p:spPr/>
        <p:txBody>
          <a:bodyPr/>
          <a:lstStyle/>
          <a:p>
            <a:fld id="{115C98C1-D60E-429C-8644-B0C91FCDD46A}" type="slidenum">
              <a:rPr lang="zh-TW" altLang="en-US" smtClean="0"/>
              <a:pPr/>
              <a:t>13</a:t>
            </a:fld>
            <a:endParaRPr lang="zh-TW" altLang="en-US"/>
          </a:p>
        </p:txBody>
      </p:sp>
    </p:spTree>
    <p:extLst>
      <p:ext uri="{BB962C8B-B14F-4D97-AF65-F5344CB8AC3E}">
        <p14:creationId xmlns:p14="http://schemas.microsoft.com/office/powerpoint/2010/main" val="850475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標題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zh-TW" altLang="en-US"/>
              <a:t>按一下以編輯母片標題樣式</a:t>
            </a:r>
            <a:endParaRPr lang="en-US"/>
          </a:p>
        </p:txBody>
      </p:sp>
      <p:sp>
        <p:nvSpPr>
          <p:cNvPr id="17" name="副標題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a:t>按一下以編輯母片副標題樣式</a:t>
            </a:r>
            <a:endParaRPr lang="en-US"/>
          </a:p>
        </p:txBody>
      </p:sp>
      <p:sp>
        <p:nvSpPr>
          <p:cNvPr id="4" name="日期版面配置區 29"/>
          <p:cNvSpPr>
            <a:spLocks noGrp="1"/>
          </p:cNvSpPr>
          <p:nvPr>
            <p:ph type="dt" sz="half" idx="10"/>
          </p:nvPr>
        </p:nvSpPr>
        <p:spPr/>
        <p:txBody>
          <a:bodyPr/>
          <a:lstStyle>
            <a:lvl1pPr>
              <a:defRPr/>
            </a:lvl1pPr>
          </a:lstStyle>
          <a:p>
            <a:pPr>
              <a:defRPr/>
            </a:pPr>
            <a:fld id="{72DF1A11-A477-42B9-9F23-6FDC7FA66410}" type="datetimeFigureOut">
              <a:rPr lang="zh-TW" altLang="en-US"/>
              <a:pPr>
                <a:defRPr/>
              </a:pPr>
              <a:t>2021/7/9</a:t>
            </a:fld>
            <a:endParaRPr lang="zh-TW" altLang="en-US"/>
          </a:p>
        </p:txBody>
      </p:sp>
      <p:sp>
        <p:nvSpPr>
          <p:cNvPr id="5" name="頁尾版面配置區 18"/>
          <p:cNvSpPr>
            <a:spLocks noGrp="1"/>
          </p:cNvSpPr>
          <p:nvPr>
            <p:ph type="ftr" sz="quarter" idx="11"/>
          </p:nvPr>
        </p:nvSpPr>
        <p:spPr/>
        <p:txBody>
          <a:bodyPr/>
          <a:lstStyle>
            <a:lvl1pPr>
              <a:defRPr/>
            </a:lvl1pPr>
          </a:lstStyle>
          <a:p>
            <a:pPr>
              <a:defRPr/>
            </a:pPr>
            <a:endParaRPr lang="zh-TW" altLang="en-US"/>
          </a:p>
        </p:txBody>
      </p:sp>
      <p:sp>
        <p:nvSpPr>
          <p:cNvPr id="6" name="投影片編號版面配置區 26"/>
          <p:cNvSpPr>
            <a:spLocks noGrp="1"/>
          </p:cNvSpPr>
          <p:nvPr>
            <p:ph type="sldNum" sz="quarter" idx="12"/>
          </p:nvPr>
        </p:nvSpPr>
        <p:spPr/>
        <p:txBody>
          <a:bodyPr/>
          <a:lstStyle>
            <a:lvl1pPr>
              <a:defRPr>
                <a:solidFill>
                  <a:srgbClr val="D1EAEE"/>
                </a:solidFill>
              </a:defRPr>
            </a:lvl1pPr>
          </a:lstStyle>
          <a:p>
            <a:fld id="{8140A27A-9168-4239-9AA6-CF46199E7E90}" type="slidenum">
              <a:rPr lang="zh-TW" altLang="en-US"/>
              <a:pPr/>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9"/>
          <p:cNvSpPr>
            <a:spLocks noGrp="1"/>
          </p:cNvSpPr>
          <p:nvPr>
            <p:ph type="dt" sz="half" idx="10"/>
          </p:nvPr>
        </p:nvSpPr>
        <p:spPr/>
        <p:txBody>
          <a:bodyPr/>
          <a:lstStyle>
            <a:lvl1pPr>
              <a:defRPr/>
            </a:lvl1pPr>
          </a:lstStyle>
          <a:p>
            <a:pPr>
              <a:defRPr/>
            </a:pPr>
            <a:fld id="{095B5962-ED8F-443F-9C58-597FDF4725F0}" type="datetimeFigureOut">
              <a:rPr lang="zh-TW" altLang="en-US"/>
              <a:pPr>
                <a:defRPr/>
              </a:pPr>
              <a:t>2021/7/9</a:t>
            </a:fld>
            <a:endParaRPr lang="zh-TW" altLang="en-US"/>
          </a:p>
        </p:txBody>
      </p:sp>
      <p:sp>
        <p:nvSpPr>
          <p:cNvPr id="5" name="頁尾版面配置區 21"/>
          <p:cNvSpPr>
            <a:spLocks noGrp="1"/>
          </p:cNvSpPr>
          <p:nvPr>
            <p:ph type="ftr" sz="quarter" idx="11"/>
          </p:nvPr>
        </p:nvSpPr>
        <p:spPr/>
        <p:txBody>
          <a:bodyPr/>
          <a:lstStyle>
            <a:lvl1pPr>
              <a:defRPr/>
            </a:lvl1pPr>
          </a:lstStyle>
          <a:p>
            <a:pPr>
              <a:defRPr/>
            </a:pPr>
            <a:endParaRPr lang="zh-TW" altLang="en-US"/>
          </a:p>
        </p:txBody>
      </p:sp>
      <p:sp>
        <p:nvSpPr>
          <p:cNvPr id="6" name="投影片編號版面配置區 17"/>
          <p:cNvSpPr>
            <a:spLocks noGrp="1"/>
          </p:cNvSpPr>
          <p:nvPr>
            <p:ph type="sldNum" sz="quarter" idx="12"/>
          </p:nvPr>
        </p:nvSpPr>
        <p:spPr/>
        <p:txBody>
          <a:bodyPr/>
          <a:lstStyle>
            <a:lvl1pPr>
              <a:defRPr/>
            </a:lvl1pPr>
          </a:lstStyle>
          <a:p>
            <a:fld id="{B5E99CEA-3FD6-4A7D-809C-850AB89A62F0}" type="slidenum">
              <a:rPr lang="zh-TW" altLang="en-US"/>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914401"/>
            <a:ext cx="2057400" cy="5211763"/>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914401"/>
            <a:ext cx="6019800" cy="521176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9"/>
          <p:cNvSpPr>
            <a:spLocks noGrp="1"/>
          </p:cNvSpPr>
          <p:nvPr>
            <p:ph type="dt" sz="half" idx="10"/>
          </p:nvPr>
        </p:nvSpPr>
        <p:spPr/>
        <p:txBody>
          <a:bodyPr/>
          <a:lstStyle>
            <a:lvl1pPr>
              <a:defRPr/>
            </a:lvl1pPr>
          </a:lstStyle>
          <a:p>
            <a:pPr>
              <a:defRPr/>
            </a:pPr>
            <a:fld id="{9F0FAF04-A538-4F3F-AD2A-B7FFA20111BF}" type="datetimeFigureOut">
              <a:rPr lang="zh-TW" altLang="en-US"/>
              <a:pPr>
                <a:defRPr/>
              </a:pPr>
              <a:t>2021/7/9</a:t>
            </a:fld>
            <a:endParaRPr lang="zh-TW" altLang="en-US"/>
          </a:p>
        </p:txBody>
      </p:sp>
      <p:sp>
        <p:nvSpPr>
          <p:cNvPr id="5" name="頁尾版面配置區 21"/>
          <p:cNvSpPr>
            <a:spLocks noGrp="1"/>
          </p:cNvSpPr>
          <p:nvPr>
            <p:ph type="ftr" sz="quarter" idx="11"/>
          </p:nvPr>
        </p:nvSpPr>
        <p:spPr/>
        <p:txBody>
          <a:bodyPr/>
          <a:lstStyle>
            <a:lvl1pPr>
              <a:defRPr/>
            </a:lvl1pPr>
          </a:lstStyle>
          <a:p>
            <a:pPr>
              <a:defRPr/>
            </a:pPr>
            <a:endParaRPr lang="zh-TW" altLang="en-US"/>
          </a:p>
        </p:txBody>
      </p:sp>
      <p:sp>
        <p:nvSpPr>
          <p:cNvPr id="6" name="投影片編號版面配置區 17"/>
          <p:cNvSpPr>
            <a:spLocks noGrp="1"/>
          </p:cNvSpPr>
          <p:nvPr>
            <p:ph type="sldNum" sz="quarter" idx="12"/>
          </p:nvPr>
        </p:nvSpPr>
        <p:spPr/>
        <p:txBody>
          <a:bodyPr/>
          <a:lstStyle>
            <a:lvl1pPr>
              <a:defRPr/>
            </a:lvl1pPr>
          </a:lstStyle>
          <a:p>
            <a:fld id="{FDE4BDE5-8229-4F27-B6D8-EE65DC62D0F0}" type="slidenum">
              <a:rPr lang="zh-TW" altLang="en-US"/>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9"/>
          <p:cNvSpPr>
            <a:spLocks noGrp="1"/>
          </p:cNvSpPr>
          <p:nvPr>
            <p:ph type="dt" sz="half" idx="10"/>
          </p:nvPr>
        </p:nvSpPr>
        <p:spPr/>
        <p:txBody>
          <a:bodyPr/>
          <a:lstStyle>
            <a:lvl1pPr>
              <a:defRPr/>
            </a:lvl1pPr>
          </a:lstStyle>
          <a:p>
            <a:pPr>
              <a:defRPr/>
            </a:pPr>
            <a:fld id="{D7F7A9AC-F888-4977-BCCF-2B8703BCCA0C}" type="datetimeFigureOut">
              <a:rPr lang="zh-TW" altLang="en-US"/>
              <a:pPr>
                <a:defRPr/>
              </a:pPr>
              <a:t>2021/7/9</a:t>
            </a:fld>
            <a:endParaRPr lang="zh-TW" altLang="en-US"/>
          </a:p>
        </p:txBody>
      </p:sp>
      <p:sp>
        <p:nvSpPr>
          <p:cNvPr id="5" name="頁尾版面配置區 21"/>
          <p:cNvSpPr>
            <a:spLocks noGrp="1"/>
          </p:cNvSpPr>
          <p:nvPr>
            <p:ph type="ftr" sz="quarter" idx="11"/>
          </p:nvPr>
        </p:nvSpPr>
        <p:spPr/>
        <p:txBody>
          <a:bodyPr/>
          <a:lstStyle>
            <a:lvl1pPr>
              <a:defRPr/>
            </a:lvl1pPr>
          </a:lstStyle>
          <a:p>
            <a:pPr>
              <a:defRPr/>
            </a:pPr>
            <a:endParaRPr lang="zh-TW" altLang="en-US"/>
          </a:p>
        </p:txBody>
      </p:sp>
      <p:sp>
        <p:nvSpPr>
          <p:cNvPr id="6" name="投影片編號版面配置區 17"/>
          <p:cNvSpPr>
            <a:spLocks noGrp="1"/>
          </p:cNvSpPr>
          <p:nvPr>
            <p:ph type="sldNum" sz="quarter" idx="12"/>
          </p:nvPr>
        </p:nvSpPr>
        <p:spPr/>
        <p:txBody>
          <a:bodyPr/>
          <a:lstStyle>
            <a:lvl1pPr>
              <a:defRPr/>
            </a:lvl1pPr>
          </a:lstStyle>
          <a:p>
            <a:fld id="{EF74C307-E1BA-4E5A-8970-4E013C77291A}" type="slidenum">
              <a:rPr lang="zh-TW" altLang="en-US"/>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zh-TW" altLang="en-US"/>
              <a:t>按一下以編輯母片標題樣式</a:t>
            </a:r>
            <a:endParaRPr lang="en-US"/>
          </a:p>
        </p:txBody>
      </p:sp>
      <p:sp>
        <p:nvSpPr>
          <p:cNvPr id="3" name="文字版面配置區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1226856-6015-4109-8A5E-2DB6765F71AD}" type="datetimeFigureOut">
              <a:rPr lang="zh-TW" altLang="en-US"/>
              <a:pPr>
                <a:defRPr/>
              </a:pPr>
              <a:t>2021/7/9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solidFill>
                  <a:srgbClr val="D1EAEE"/>
                </a:solidFill>
              </a:defRPr>
            </a:lvl1pPr>
          </a:lstStyle>
          <a:p>
            <a:fld id="{7436492B-CDAA-4699-AE85-5580BF9F8BFF}" type="slidenum">
              <a:rPr lang="zh-TW" altLang="en-US"/>
              <a:pPr/>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704088"/>
            <a:ext cx="8229600" cy="1143000"/>
          </a:xfrm>
        </p:spPr>
        <p:txBody>
          <a:bodyPr/>
          <a:lstStyle/>
          <a:p>
            <a:r>
              <a:rPr lang="zh-TW" altLang="en-US"/>
              <a:t>按一下以編輯母片標題樣式</a:t>
            </a:r>
            <a:endParaRPr lang="en-US"/>
          </a:p>
        </p:txBody>
      </p:sp>
      <p:sp>
        <p:nvSpPr>
          <p:cNvPr id="3" name="內容版面配置區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內容版面配置區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9"/>
          <p:cNvSpPr>
            <a:spLocks noGrp="1"/>
          </p:cNvSpPr>
          <p:nvPr>
            <p:ph type="dt" sz="half" idx="10"/>
          </p:nvPr>
        </p:nvSpPr>
        <p:spPr/>
        <p:txBody>
          <a:bodyPr/>
          <a:lstStyle>
            <a:lvl1pPr>
              <a:defRPr/>
            </a:lvl1pPr>
          </a:lstStyle>
          <a:p>
            <a:pPr>
              <a:defRPr/>
            </a:pPr>
            <a:fld id="{4A43B99B-569F-4F53-8D8E-C996CEA8A1EF}" type="datetimeFigureOut">
              <a:rPr lang="zh-TW" altLang="en-US"/>
              <a:pPr>
                <a:defRPr/>
              </a:pPr>
              <a:t>2021/7/9</a:t>
            </a:fld>
            <a:endParaRPr lang="zh-TW" altLang="en-US"/>
          </a:p>
        </p:txBody>
      </p:sp>
      <p:sp>
        <p:nvSpPr>
          <p:cNvPr id="6" name="頁尾版面配置區 21"/>
          <p:cNvSpPr>
            <a:spLocks noGrp="1"/>
          </p:cNvSpPr>
          <p:nvPr>
            <p:ph type="ftr" sz="quarter" idx="11"/>
          </p:nvPr>
        </p:nvSpPr>
        <p:spPr/>
        <p:txBody>
          <a:bodyPr/>
          <a:lstStyle>
            <a:lvl1pPr>
              <a:defRPr/>
            </a:lvl1pPr>
          </a:lstStyle>
          <a:p>
            <a:pPr>
              <a:defRPr/>
            </a:pPr>
            <a:endParaRPr lang="zh-TW" altLang="en-US"/>
          </a:p>
        </p:txBody>
      </p:sp>
      <p:sp>
        <p:nvSpPr>
          <p:cNvPr id="7" name="投影片編號版面配置區 17"/>
          <p:cNvSpPr>
            <a:spLocks noGrp="1"/>
          </p:cNvSpPr>
          <p:nvPr>
            <p:ph type="sldNum" sz="quarter" idx="12"/>
          </p:nvPr>
        </p:nvSpPr>
        <p:spPr/>
        <p:txBody>
          <a:bodyPr/>
          <a:lstStyle>
            <a:lvl1pPr>
              <a:defRPr/>
            </a:lvl1pPr>
          </a:lstStyle>
          <a:p>
            <a:fld id="{09CABE6D-60AD-45DD-844B-AEC41775D983}" type="slidenum">
              <a:rPr lang="zh-TW" altLang="en-US"/>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704088"/>
            <a:ext cx="8229600" cy="1143000"/>
          </a:xfrm>
        </p:spPr>
        <p:txBody>
          <a:bodyPr/>
          <a:lstStyle>
            <a:lvl1pPr>
              <a:defRPr/>
            </a:lvl1pPr>
          </a:lstStyle>
          <a:p>
            <a:r>
              <a:rPr lang="zh-TW" altLang="en-US"/>
              <a:t>按一下以編輯母片標題樣式</a:t>
            </a:r>
            <a:endParaRPr lang="en-US"/>
          </a:p>
        </p:txBody>
      </p:sp>
      <p:sp>
        <p:nvSpPr>
          <p:cNvPr id="3" name="文字版面配置區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TW" altLang="en-US"/>
              <a:t>按一下以編輯母片文字樣式</a:t>
            </a:r>
          </a:p>
        </p:txBody>
      </p:sp>
      <p:sp>
        <p:nvSpPr>
          <p:cNvPr id="4" name="文字版面配置區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TW" altLang="en-US"/>
              <a:t>按一下以編輯母片文字樣式</a:t>
            </a:r>
          </a:p>
        </p:txBody>
      </p:sp>
      <p:sp>
        <p:nvSpPr>
          <p:cNvPr id="5" name="內容版面配置區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內容版面配置區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9"/>
          <p:cNvSpPr>
            <a:spLocks noGrp="1"/>
          </p:cNvSpPr>
          <p:nvPr>
            <p:ph type="dt" sz="half" idx="10"/>
          </p:nvPr>
        </p:nvSpPr>
        <p:spPr/>
        <p:txBody>
          <a:bodyPr/>
          <a:lstStyle>
            <a:lvl1pPr>
              <a:defRPr/>
            </a:lvl1pPr>
          </a:lstStyle>
          <a:p>
            <a:pPr>
              <a:defRPr/>
            </a:pPr>
            <a:fld id="{1E37B968-41A7-4C67-B322-F64E5FA2A6D5}" type="datetimeFigureOut">
              <a:rPr lang="zh-TW" altLang="en-US"/>
              <a:pPr>
                <a:defRPr/>
              </a:pPr>
              <a:t>2021/7/9</a:t>
            </a:fld>
            <a:endParaRPr lang="zh-TW" altLang="en-US"/>
          </a:p>
        </p:txBody>
      </p:sp>
      <p:sp>
        <p:nvSpPr>
          <p:cNvPr id="8" name="頁尾版面配置區 21"/>
          <p:cNvSpPr>
            <a:spLocks noGrp="1"/>
          </p:cNvSpPr>
          <p:nvPr>
            <p:ph type="ftr" sz="quarter" idx="11"/>
          </p:nvPr>
        </p:nvSpPr>
        <p:spPr/>
        <p:txBody>
          <a:bodyPr/>
          <a:lstStyle>
            <a:lvl1pPr>
              <a:defRPr/>
            </a:lvl1pPr>
          </a:lstStyle>
          <a:p>
            <a:pPr>
              <a:defRPr/>
            </a:pPr>
            <a:endParaRPr lang="zh-TW" altLang="en-US"/>
          </a:p>
        </p:txBody>
      </p:sp>
      <p:sp>
        <p:nvSpPr>
          <p:cNvPr id="9" name="投影片編號版面配置區 17"/>
          <p:cNvSpPr>
            <a:spLocks noGrp="1"/>
          </p:cNvSpPr>
          <p:nvPr>
            <p:ph type="sldNum" sz="quarter" idx="12"/>
          </p:nvPr>
        </p:nvSpPr>
        <p:spPr/>
        <p:txBody>
          <a:bodyPr/>
          <a:lstStyle>
            <a:lvl1pPr>
              <a:defRPr/>
            </a:lvl1pPr>
          </a:lstStyle>
          <a:p>
            <a:fld id="{D69B08D4-4D25-40D0-9B8A-55945275D3F4}" type="slidenum">
              <a:rPr lang="zh-TW" altLang="en-US"/>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zh-TW" altLang="en-US"/>
              <a:t>按一下以編輯母片標題樣式</a:t>
            </a:r>
            <a:endParaRPr lang="en-US"/>
          </a:p>
        </p:txBody>
      </p:sp>
      <p:sp>
        <p:nvSpPr>
          <p:cNvPr id="3" name="日期版面配置區 9"/>
          <p:cNvSpPr>
            <a:spLocks noGrp="1"/>
          </p:cNvSpPr>
          <p:nvPr>
            <p:ph type="dt" sz="half" idx="10"/>
          </p:nvPr>
        </p:nvSpPr>
        <p:spPr/>
        <p:txBody>
          <a:bodyPr/>
          <a:lstStyle>
            <a:lvl1pPr>
              <a:defRPr/>
            </a:lvl1pPr>
          </a:lstStyle>
          <a:p>
            <a:pPr>
              <a:defRPr/>
            </a:pPr>
            <a:fld id="{DAC9F756-797C-4191-9150-B384263153B7}" type="datetimeFigureOut">
              <a:rPr lang="zh-TW" altLang="en-US"/>
              <a:pPr>
                <a:defRPr/>
              </a:pPr>
              <a:t>2021/7/9</a:t>
            </a:fld>
            <a:endParaRPr lang="zh-TW" altLang="en-US"/>
          </a:p>
        </p:txBody>
      </p:sp>
      <p:sp>
        <p:nvSpPr>
          <p:cNvPr id="4" name="頁尾版面配置區 21"/>
          <p:cNvSpPr>
            <a:spLocks noGrp="1"/>
          </p:cNvSpPr>
          <p:nvPr>
            <p:ph type="ftr" sz="quarter" idx="11"/>
          </p:nvPr>
        </p:nvSpPr>
        <p:spPr/>
        <p:txBody>
          <a:bodyPr/>
          <a:lstStyle>
            <a:lvl1pPr>
              <a:defRPr/>
            </a:lvl1pPr>
          </a:lstStyle>
          <a:p>
            <a:pPr>
              <a:defRPr/>
            </a:pPr>
            <a:endParaRPr lang="zh-TW" altLang="en-US"/>
          </a:p>
        </p:txBody>
      </p:sp>
      <p:sp>
        <p:nvSpPr>
          <p:cNvPr id="5" name="投影片編號版面配置區 17"/>
          <p:cNvSpPr>
            <a:spLocks noGrp="1"/>
          </p:cNvSpPr>
          <p:nvPr>
            <p:ph type="sldNum" sz="quarter" idx="12"/>
          </p:nvPr>
        </p:nvSpPr>
        <p:spPr/>
        <p:txBody>
          <a:bodyPr/>
          <a:lstStyle>
            <a:lvl1pPr>
              <a:defRPr/>
            </a:lvl1pPr>
          </a:lstStyle>
          <a:p>
            <a:fld id="{B94349D0-0F06-4AC2-ABDE-D57D83704B98}" type="slidenum">
              <a:rPr lang="zh-TW" altLang="en-US"/>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9"/>
          <p:cNvSpPr>
            <a:spLocks noGrp="1"/>
          </p:cNvSpPr>
          <p:nvPr>
            <p:ph type="dt" sz="half" idx="10"/>
          </p:nvPr>
        </p:nvSpPr>
        <p:spPr/>
        <p:txBody>
          <a:bodyPr/>
          <a:lstStyle>
            <a:lvl1pPr>
              <a:defRPr/>
            </a:lvl1pPr>
          </a:lstStyle>
          <a:p>
            <a:pPr>
              <a:defRPr/>
            </a:pPr>
            <a:fld id="{5379E5EF-773D-4E16-8818-C29995FF59AA}" type="datetimeFigureOut">
              <a:rPr lang="zh-TW" altLang="en-US"/>
              <a:pPr>
                <a:defRPr/>
              </a:pPr>
              <a:t>2021/7/9</a:t>
            </a:fld>
            <a:endParaRPr lang="zh-TW" altLang="en-US"/>
          </a:p>
        </p:txBody>
      </p:sp>
      <p:sp>
        <p:nvSpPr>
          <p:cNvPr id="3" name="頁尾版面配置區 21"/>
          <p:cNvSpPr>
            <a:spLocks noGrp="1"/>
          </p:cNvSpPr>
          <p:nvPr>
            <p:ph type="ftr" sz="quarter" idx="11"/>
          </p:nvPr>
        </p:nvSpPr>
        <p:spPr/>
        <p:txBody>
          <a:bodyPr/>
          <a:lstStyle>
            <a:lvl1pPr>
              <a:defRPr/>
            </a:lvl1pPr>
          </a:lstStyle>
          <a:p>
            <a:pPr>
              <a:defRPr/>
            </a:pPr>
            <a:endParaRPr lang="zh-TW" altLang="en-US"/>
          </a:p>
        </p:txBody>
      </p:sp>
      <p:sp>
        <p:nvSpPr>
          <p:cNvPr id="4" name="投影片編號版面配置區 17"/>
          <p:cNvSpPr>
            <a:spLocks noGrp="1"/>
          </p:cNvSpPr>
          <p:nvPr>
            <p:ph type="sldNum" sz="quarter" idx="12"/>
          </p:nvPr>
        </p:nvSpPr>
        <p:spPr/>
        <p:txBody>
          <a:bodyPr/>
          <a:lstStyle>
            <a:lvl1pPr>
              <a:defRPr/>
            </a:lvl1pPr>
          </a:lstStyle>
          <a:p>
            <a:fld id="{A21BF4F2-E477-4378-B11D-43D12B7A528B}" type="slidenum">
              <a:rPr lang="zh-TW" altLang="en-US"/>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zh-TW" altLang="en-US"/>
              <a:t>按一下以編輯母片標題樣式</a:t>
            </a:r>
            <a:endParaRPr lang="en-US"/>
          </a:p>
        </p:txBody>
      </p:sp>
      <p:sp>
        <p:nvSpPr>
          <p:cNvPr id="3" name="文字版面配置區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zh-TW" altLang="en-US"/>
              <a:t>按一下以編輯母片文字樣式</a:t>
            </a:r>
          </a:p>
        </p:txBody>
      </p:sp>
      <p:sp>
        <p:nvSpPr>
          <p:cNvPr id="4" name="內容版面配置區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9"/>
          <p:cNvSpPr>
            <a:spLocks noGrp="1"/>
          </p:cNvSpPr>
          <p:nvPr>
            <p:ph type="dt" sz="half" idx="10"/>
          </p:nvPr>
        </p:nvSpPr>
        <p:spPr/>
        <p:txBody>
          <a:bodyPr/>
          <a:lstStyle>
            <a:lvl1pPr>
              <a:defRPr/>
            </a:lvl1pPr>
          </a:lstStyle>
          <a:p>
            <a:pPr>
              <a:defRPr/>
            </a:pPr>
            <a:fld id="{899DD822-2A78-4C4D-9F3A-A36C0CA94FF4}" type="datetimeFigureOut">
              <a:rPr lang="zh-TW" altLang="en-US"/>
              <a:pPr>
                <a:defRPr/>
              </a:pPr>
              <a:t>2021/7/9</a:t>
            </a:fld>
            <a:endParaRPr lang="zh-TW" altLang="en-US"/>
          </a:p>
        </p:txBody>
      </p:sp>
      <p:sp>
        <p:nvSpPr>
          <p:cNvPr id="6" name="頁尾版面配置區 21"/>
          <p:cNvSpPr>
            <a:spLocks noGrp="1"/>
          </p:cNvSpPr>
          <p:nvPr>
            <p:ph type="ftr" sz="quarter" idx="11"/>
          </p:nvPr>
        </p:nvSpPr>
        <p:spPr/>
        <p:txBody>
          <a:bodyPr/>
          <a:lstStyle>
            <a:lvl1pPr>
              <a:defRPr/>
            </a:lvl1pPr>
          </a:lstStyle>
          <a:p>
            <a:pPr>
              <a:defRPr/>
            </a:pPr>
            <a:endParaRPr lang="zh-TW" altLang="en-US"/>
          </a:p>
        </p:txBody>
      </p:sp>
      <p:sp>
        <p:nvSpPr>
          <p:cNvPr id="7" name="投影片編號版面配置區 17"/>
          <p:cNvSpPr>
            <a:spLocks noGrp="1"/>
          </p:cNvSpPr>
          <p:nvPr>
            <p:ph type="sldNum" sz="quarter" idx="12"/>
          </p:nvPr>
        </p:nvSpPr>
        <p:spPr/>
        <p:txBody>
          <a:bodyPr/>
          <a:lstStyle>
            <a:lvl1pPr>
              <a:defRPr/>
            </a:lvl1pPr>
          </a:lstStyle>
          <a:p>
            <a:fld id="{ED79E2E3-A6FA-425B-B6E2-E4C1C18EC967}" type="slidenum">
              <a:rPr lang="zh-TW" altLang="en-US"/>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剪去並圓角化單一角落矩形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6" name="直角三角形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7" name="手繪多邊形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8" name="手繪多邊形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2" name="標題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zh-TW" altLang="en-US"/>
              <a:t>按一下以編輯母片標題樣式</a:t>
            </a:r>
            <a:endParaRPr lang="en-US"/>
          </a:p>
        </p:txBody>
      </p:sp>
      <p:sp>
        <p:nvSpPr>
          <p:cNvPr id="4" name="文字版面配置區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zh-TW" altLang="en-US"/>
              <a:t>按一下以編輯母片文字樣式</a:t>
            </a:r>
          </a:p>
        </p:txBody>
      </p:sp>
      <p:sp>
        <p:nvSpPr>
          <p:cNvPr id="3" name="圖片版面配置區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zh-TW" altLang="en-US" noProof="0"/>
              <a:t>按一下圖示以新增圖片</a:t>
            </a:r>
            <a:endParaRPr lang="en-US" noProof="0" dirty="0"/>
          </a:p>
        </p:txBody>
      </p:sp>
      <p:sp>
        <p:nvSpPr>
          <p:cNvPr id="9" name="日期版面配置區 4"/>
          <p:cNvSpPr>
            <a:spLocks noGrp="1"/>
          </p:cNvSpPr>
          <p:nvPr>
            <p:ph type="dt" sz="half" idx="10"/>
          </p:nvPr>
        </p:nvSpPr>
        <p:spPr/>
        <p:txBody>
          <a:bodyPr/>
          <a:lstStyle>
            <a:lvl1pPr>
              <a:defRPr/>
            </a:lvl1pPr>
          </a:lstStyle>
          <a:p>
            <a:pPr>
              <a:defRPr/>
            </a:pPr>
            <a:fld id="{8666CC55-5FB2-41C8-841A-1AD83E0B69D3}" type="datetimeFigureOut">
              <a:rPr lang="zh-TW" altLang="en-US"/>
              <a:pPr>
                <a:defRPr/>
              </a:pPr>
              <a:t>2021/7/9</a:t>
            </a:fld>
            <a:endParaRPr lang="zh-TW" altLang="en-US"/>
          </a:p>
        </p:txBody>
      </p:sp>
      <p:sp>
        <p:nvSpPr>
          <p:cNvPr id="10" name="頁尾版面配置區 5"/>
          <p:cNvSpPr>
            <a:spLocks noGrp="1"/>
          </p:cNvSpPr>
          <p:nvPr>
            <p:ph type="ftr" sz="quarter" idx="11"/>
          </p:nvPr>
        </p:nvSpPr>
        <p:spPr/>
        <p:txBody>
          <a:bodyPr/>
          <a:lstStyle>
            <a:lvl1pPr>
              <a:defRPr/>
            </a:lvl1pPr>
          </a:lstStyle>
          <a:p>
            <a:pPr>
              <a:defRPr/>
            </a:pPr>
            <a:endParaRPr lang="zh-TW" altLang="en-US"/>
          </a:p>
        </p:txBody>
      </p:sp>
      <p:sp>
        <p:nvSpPr>
          <p:cNvPr id="11" name="投影片編號版面配置區 6"/>
          <p:cNvSpPr>
            <a:spLocks noGrp="1"/>
          </p:cNvSpPr>
          <p:nvPr>
            <p:ph type="sldNum" sz="quarter" idx="12"/>
          </p:nvPr>
        </p:nvSpPr>
        <p:spPr>
          <a:xfrm>
            <a:off x="8077200" y="6356350"/>
            <a:ext cx="609600" cy="365125"/>
          </a:xfrm>
        </p:spPr>
        <p:txBody>
          <a:bodyPr/>
          <a:lstStyle>
            <a:lvl1pPr>
              <a:defRPr/>
            </a:lvl1pPr>
          </a:lstStyle>
          <a:p>
            <a:fld id="{ACECA555-8A95-4612-8930-7311948BFA58}" type="slidenum">
              <a:rPr lang="zh-TW" altLang="en-US"/>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 name="手繪多邊形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8" name="手繪多邊形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1028" name="標題版面配置區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zh-TW" altLang="en-US"/>
              <a:t>按一下以編輯母片標題樣式</a:t>
            </a:r>
            <a:endParaRPr lang="en-US" altLang="zh-TW"/>
          </a:p>
        </p:txBody>
      </p:sp>
      <p:sp>
        <p:nvSpPr>
          <p:cNvPr id="1029" name="文字版面配置區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10" name="日期版面配置區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defRPr>
            </a:lvl1pPr>
          </a:lstStyle>
          <a:p>
            <a:pPr>
              <a:defRPr/>
            </a:pPr>
            <a:fld id="{D513A417-A34A-4BE1-BF16-9A3EB89A29E3}" type="datetimeFigureOut">
              <a:rPr lang="zh-TW" altLang="en-US"/>
              <a:pPr>
                <a:defRPr/>
              </a:pPr>
              <a:t>2021/7/9</a:t>
            </a:fld>
            <a:endParaRPr lang="zh-TW" altLang="en-US"/>
          </a:p>
        </p:txBody>
      </p:sp>
      <p:sp>
        <p:nvSpPr>
          <p:cNvPr id="22" name="頁尾版面配置區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defRPr>
            </a:lvl1pPr>
          </a:lstStyle>
          <a:p>
            <a:pPr>
              <a:defRPr/>
            </a:pPr>
            <a:endParaRPr lang="zh-TW" altLang="en-US"/>
          </a:p>
        </p:txBody>
      </p:sp>
      <p:sp>
        <p:nvSpPr>
          <p:cNvPr id="18" name="投影片編號版面配置區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kumimoji="0" sz="1200">
                <a:solidFill>
                  <a:srgbClr val="045C75"/>
                </a:solidFill>
                <a:latin typeface="Constantia" pitchFamily="18" charset="0"/>
              </a:defRPr>
            </a:lvl1pPr>
          </a:lstStyle>
          <a:p>
            <a:fld id="{659B436F-CDD8-4F26-AB9D-021919E7A7C8}" type="slidenum">
              <a:rPr lang="zh-TW" altLang="en-US"/>
              <a:pPr/>
              <a:t>‹#›</a:t>
            </a:fld>
            <a:endParaRPr lang="zh-TW" altLang="en-US"/>
          </a:p>
        </p:txBody>
      </p:sp>
      <p:grpSp>
        <p:nvGrpSpPr>
          <p:cNvPr id="1033" name="群組 1"/>
          <p:cNvGrpSpPr>
            <a:grpSpLocks/>
          </p:cNvGrpSpPr>
          <p:nvPr/>
        </p:nvGrpSpPr>
        <p:grpSpPr bwMode="auto">
          <a:xfrm>
            <a:off x="-19050" y="203200"/>
            <a:ext cx="9180513" cy="647700"/>
            <a:chOff x="-19045" y="216550"/>
            <a:chExt cx="9180548" cy="649224"/>
          </a:xfrm>
        </p:grpSpPr>
        <p:sp>
          <p:nvSpPr>
            <p:cNvPr id="12" name="手繪多邊形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13" name="手繪多邊形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grpSp>
    </p:spTree>
  </p:cSld>
  <p:clrMap bg1="lt1" tx1="dk1" bg2="lt2" tx2="dk2" accent1="accent1" accent2="accent2" accent3="accent3" accent4="accent4" accent5="accent5" accent6="accent6" hlink="hlink" folHlink="folHlink"/>
  <p:sldLayoutIdLst>
    <p:sldLayoutId id="2147484691" r:id="rId1"/>
    <p:sldLayoutId id="2147484683" r:id="rId2"/>
    <p:sldLayoutId id="2147484692" r:id="rId3"/>
    <p:sldLayoutId id="2147484684" r:id="rId4"/>
    <p:sldLayoutId id="2147484685" r:id="rId5"/>
    <p:sldLayoutId id="2147484686" r:id="rId6"/>
    <p:sldLayoutId id="2147484687" r:id="rId7"/>
    <p:sldLayoutId id="2147484688" r:id="rId8"/>
    <p:sldLayoutId id="2147484693" r:id="rId9"/>
    <p:sldLayoutId id="2147484689" r:id="rId10"/>
    <p:sldLayoutId id="2147484690"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ea typeface="微軟正黑體" pitchFamily="34" charset="-120"/>
        </a:defRPr>
      </a:lvl2pPr>
      <a:lvl3pPr algn="l" rtl="0" eaLnBrk="0" fontAlgn="base" hangingPunct="0">
        <a:spcBef>
          <a:spcPct val="0"/>
        </a:spcBef>
        <a:spcAft>
          <a:spcPct val="0"/>
        </a:spcAft>
        <a:defRPr sz="5000">
          <a:solidFill>
            <a:schemeClr val="tx2"/>
          </a:solidFill>
          <a:latin typeface="Calibri" pitchFamily="34" charset="0"/>
          <a:ea typeface="微軟正黑體" pitchFamily="34" charset="-120"/>
        </a:defRPr>
      </a:lvl3pPr>
      <a:lvl4pPr algn="l" rtl="0" eaLnBrk="0" fontAlgn="base" hangingPunct="0">
        <a:spcBef>
          <a:spcPct val="0"/>
        </a:spcBef>
        <a:spcAft>
          <a:spcPct val="0"/>
        </a:spcAft>
        <a:defRPr sz="5000">
          <a:solidFill>
            <a:schemeClr val="tx2"/>
          </a:solidFill>
          <a:latin typeface="Calibri" pitchFamily="34" charset="0"/>
          <a:ea typeface="微軟正黑體" pitchFamily="34" charset="-120"/>
        </a:defRPr>
      </a:lvl4pPr>
      <a:lvl5pPr algn="l" rtl="0" eaLnBrk="0" fontAlgn="base" hangingPunct="0">
        <a:spcBef>
          <a:spcPct val="0"/>
        </a:spcBef>
        <a:spcAft>
          <a:spcPct val="0"/>
        </a:spcAft>
        <a:defRPr sz="5000">
          <a:solidFill>
            <a:schemeClr val="tx2"/>
          </a:solidFill>
          <a:latin typeface="Calibri" pitchFamily="34" charset="0"/>
          <a:ea typeface="微軟正黑體" pitchFamily="34" charset="-120"/>
        </a:defRPr>
      </a:lvl5pPr>
      <a:lvl6pPr marL="457200" algn="l" rtl="0" fontAlgn="base">
        <a:spcBef>
          <a:spcPct val="0"/>
        </a:spcBef>
        <a:spcAft>
          <a:spcPct val="0"/>
        </a:spcAft>
        <a:defRPr sz="5000">
          <a:solidFill>
            <a:schemeClr val="tx2"/>
          </a:solidFill>
          <a:latin typeface="Calibri" pitchFamily="34" charset="0"/>
          <a:ea typeface="微軟正黑體" pitchFamily="34" charset="-120"/>
        </a:defRPr>
      </a:lvl6pPr>
      <a:lvl7pPr marL="914400" algn="l" rtl="0" fontAlgn="base">
        <a:spcBef>
          <a:spcPct val="0"/>
        </a:spcBef>
        <a:spcAft>
          <a:spcPct val="0"/>
        </a:spcAft>
        <a:defRPr sz="5000">
          <a:solidFill>
            <a:schemeClr val="tx2"/>
          </a:solidFill>
          <a:latin typeface="Calibri" pitchFamily="34" charset="0"/>
          <a:ea typeface="微軟正黑體" pitchFamily="34" charset="-120"/>
        </a:defRPr>
      </a:lvl7pPr>
      <a:lvl8pPr marL="1371600" algn="l" rtl="0" fontAlgn="base">
        <a:spcBef>
          <a:spcPct val="0"/>
        </a:spcBef>
        <a:spcAft>
          <a:spcPct val="0"/>
        </a:spcAft>
        <a:defRPr sz="5000">
          <a:solidFill>
            <a:schemeClr val="tx2"/>
          </a:solidFill>
          <a:latin typeface="Calibri" pitchFamily="34" charset="0"/>
          <a:ea typeface="微軟正黑體" pitchFamily="34" charset="-120"/>
        </a:defRPr>
      </a:lvl8pPr>
      <a:lvl9pPr marL="1828800" algn="l" rtl="0" fontAlgn="base">
        <a:spcBef>
          <a:spcPct val="0"/>
        </a:spcBef>
        <a:spcAft>
          <a:spcPct val="0"/>
        </a:spcAft>
        <a:defRPr sz="5000">
          <a:solidFill>
            <a:schemeClr val="tx2"/>
          </a:solidFill>
          <a:latin typeface="Calibri" pitchFamily="34" charset="0"/>
          <a:ea typeface="微軟正黑體" pitchFamily="34" charset="-12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bible1.tjc.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文字方塊 1"/>
          <p:cNvSpPr txBox="1">
            <a:spLocks noChangeArrowheads="1"/>
          </p:cNvSpPr>
          <p:nvPr/>
        </p:nvSpPr>
        <p:spPr bwMode="auto">
          <a:xfrm>
            <a:off x="3995936" y="5357826"/>
            <a:ext cx="4531101" cy="646331"/>
          </a:xfrm>
          <a:prstGeom prst="rect">
            <a:avLst/>
          </a:prstGeom>
          <a:noFill/>
          <a:ln w="9525">
            <a:noFill/>
            <a:miter lim="800000"/>
            <a:headEnd/>
            <a:tailEnd/>
          </a:ln>
        </p:spPr>
        <p:txBody>
          <a:bodyPr wrap="square">
            <a:spAutoFit/>
          </a:bodyPr>
          <a:lstStyle/>
          <a:p>
            <a:r>
              <a:rPr lang="zh-TW" altLang="en-US" sz="3600" dirty="0">
                <a:solidFill>
                  <a:srgbClr val="FF0000"/>
                </a:solidFill>
              </a:rPr>
              <a:t>詩</a:t>
            </a:r>
            <a:r>
              <a:rPr lang="en-US" altLang="zh-TW" sz="3600" dirty="0">
                <a:solidFill>
                  <a:srgbClr val="FF0000"/>
                </a:solidFill>
              </a:rPr>
              <a:t>26</a:t>
            </a:r>
            <a:r>
              <a:rPr lang="zh-TW" altLang="en-US" sz="3600" dirty="0">
                <a:solidFill>
                  <a:srgbClr val="FF0000"/>
                </a:solidFill>
              </a:rPr>
              <a:t>首  </a:t>
            </a:r>
            <a:r>
              <a:rPr lang="en-US" altLang="zh-TW" sz="2400" dirty="0"/>
              <a:t>110/7/10</a:t>
            </a:r>
            <a:r>
              <a:rPr lang="zh-TW" altLang="en-US" sz="2400" dirty="0"/>
              <a:t>  </a:t>
            </a:r>
            <a:r>
              <a:rPr lang="zh-TW" altLang="en-US" dirty="0">
                <a:latin typeface="標楷體" pitchFamily="65" charset="-120"/>
                <a:ea typeface="標楷體" pitchFamily="65" charset="-120"/>
              </a:rPr>
              <a:t>于大同教會</a:t>
            </a:r>
          </a:p>
        </p:txBody>
      </p:sp>
      <p:sp>
        <p:nvSpPr>
          <p:cNvPr id="3" name="標題 2">
            <a:extLst>
              <a:ext uri="{FF2B5EF4-FFF2-40B4-BE49-F238E27FC236}">
                <a16:creationId xmlns:a16="http://schemas.microsoft.com/office/drawing/2014/main" id="{6869C816-35C9-402F-9950-D2859B69D547}"/>
              </a:ext>
            </a:extLst>
          </p:cNvPr>
          <p:cNvSpPr>
            <a:spLocks noGrp="1"/>
          </p:cNvSpPr>
          <p:nvPr>
            <p:ph type="title"/>
          </p:nvPr>
        </p:nvSpPr>
        <p:spPr>
          <a:xfrm>
            <a:off x="500034" y="2857496"/>
            <a:ext cx="8229600" cy="1143000"/>
          </a:xfrm>
        </p:spPr>
        <p:txBody>
          <a:bodyPr/>
          <a:lstStyle/>
          <a:p>
            <a:pPr algn="ctr"/>
            <a:r>
              <a:rPr lang="zh-TW" altLang="en-US" sz="6000" dirty="0">
                <a:latin typeface="DFKai-SB" panose="03000509000000000000" pitchFamily="65" charset="-120"/>
                <a:ea typeface="DFKai-SB" panose="03000509000000000000" pitchFamily="65" charset="-120"/>
              </a:rPr>
              <a:t>如何閱讀聖經</a:t>
            </a:r>
          </a:p>
        </p:txBody>
      </p:sp>
      <p:pic>
        <p:nvPicPr>
          <p:cNvPr id="29698" name="Picture 2" descr="認識神要多讀經】只讀一版本聖經夠嗎？鄭正人：鼓勵多讀不同譯本| 基督教論壇報- 全球華人新聞網"/>
          <p:cNvPicPr>
            <a:picLocks noChangeAspect="1" noChangeArrowheads="1"/>
          </p:cNvPicPr>
          <p:nvPr/>
        </p:nvPicPr>
        <p:blipFill>
          <a:blip r:embed="rId3"/>
          <a:srcRect/>
          <a:stretch>
            <a:fillRect/>
          </a:stretch>
        </p:blipFill>
        <p:spPr bwMode="auto">
          <a:xfrm>
            <a:off x="428596" y="1000108"/>
            <a:ext cx="3368346" cy="1688617"/>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4568F8-A025-4607-AC36-353F86208F11}"/>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44FF06B7-F332-49EA-BAD6-76FCB451C7C1}"/>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56AB9459-81EB-44A5-A791-EE1709AD99D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24017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9958AD-0A55-41E4-99F9-D7814B4E31E1}"/>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4F634422-B70F-449B-B64C-27BCE4107227}"/>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9C26BEEA-3727-4FF5-9A55-F8F70BB51CF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38445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01A8E9-B369-4132-BF67-F48EC9DEF7FB}"/>
              </a:ext>
            </a:extLst>
          </p:cNvPr>
          <p:cNvSpPr>
            <a:spLocks noGrp="1"/>
          </p:cNvSpPr>
          <p:nvPr>
            <p:ph type="title"/>
          </p:nvPr>
        </p:nvSpPr>
        <p:spPr>
          <a:xfrm>
            <a:off x="457200" y="1268760"/>
            <a:ext cx="8229600" cy="864096"/>
          </a:xfrm>
        </p:spPr>
        <p:txBody>
          <a:bodyPr/>
          <a:lstStyle/>
          <a:p>
            <a:pPr algn="ctr"/>
            <a:r>
              <a:rPr lang="zh-TW" altLang="en-US" sz="5400" dirty="0">
                <a:latin typeface="DFKai-SB" panose="03000509000000000000" pitchFamily="65" charset="-120"/>
                <a:ea typeface="DFKai-SB" panose="03000509000000000000" pitchFamily="65" charset="-120"/>
              </a:rPr>
              <a:t>讀經的實踐</a:t>
            </a:r>
          </a:p>
        </p:txBody>
      </p:sp>
      <p:sp>
        <p:nvSpPr>
          <p:cNvPr id="3" name="內容版面配置區 2">
            <a:extLst>
              <a:ext uri="{FF2B5EF4-FFF2-40B4-BE49-F238E27FC236}">
                <a16:creationId xmlns:a16="http://schemas.microsoft.com/office/drawing/2014/main" id="{EF0F230E-3947-4003-823D-23A2ACDE3E96}"/>
              </a:ext>
            </a:extLst>
          </p:cNvPr>
          <p:cNvSpPr>
            <a:spLocks noGrp="1"/>
          </p:cNvSpPr>
          <p:nvPr>
            <p:ph idx="1"/>
          </p:nvPr>
        </p:nvSpPr>
        <p:spPr>
          <a:xfrm>
            <a:off x="457200" y="2852936"/>
            <a:ext cx="8229600" cy="3471664"/>
          </a:xfrm>
        </p:spPr>
        <p:txBody>
          <a:bodyPr/>
          <a:lstStyle/>
          <a:p>
            <a:pPr marL="0" indent="0" algn="ctr">
              <a:buNone/>
            </a:pPr>
            <a:r>
              <a:rPr lang="zh-TW" altLang="en-US" sz="4800" dirty="0">
                <a:solidFill>
                  <a:schemeClr val="tx2"/>
                </a:solidFill>
                <a:latin typeface="DFKai-SB" panose="03000509000000000000" pitchFamily="65" charset="-120"/>
                <a:ea typeface="DFKai-SB" panose="03000509000000000000" pitchFamily="65" charset="-120"/>
                <a:cs typeface="+mj-cs"/>
              </a:rPr>
              <a:t>小弟的分享與方法</a:t>
            </a:r>
            <a:r>
              <a:rPr lang="en-US" altLang="zh-TW" sz="4800" dirty="0">
                <a:solidFill>
                  <a:schemeClr val="tx2"/>
                </a:solidFill>
                <a:latin typeface="DFKai-SB" panose="03000509000000000000" pitchFamily="65" charset="-120"/>
                <a:ea typeface="DFKai-SB" panose="03000509000000000000" pitchFamily="65" charset="-120"/>
                <a:cs typeface="+mj-cs"/>
              </a:rPr>
              <a:t>~</a:t>
            </a:r>
          </a:p>
          <a:p>
            <a:pPr marL="0" indent="0" algn="ctr">
              <a:buNone/>
            </a:pPr>
            <a:r>
              <a:rPr lang="zh-TW" altLang="en-US" sz="4800" dirty="0">
                <a:solidFill>
                  <a:srgbClr val="FF0000"/>
                </a:solidFill>
                <a:latin typeface="DFKai-SB" panose="03000509000000000000" pitchFamily="65" charset="-120"/>
                <a:ea typeface="DFKai-SB" panose="03000509000000000000" pitchFamily="65" charset="-120"/>
                <a:cs typeface="+mj-cs"/>
              </a:rPr>
              <a:t>先從建立夫妻祭壇做起</a:t>
            </a:r>
          </a:p>
        </p:txBody>
      </p:sp>
    </p:spTree>
    <p:extLst>
      <p:ext uri="{BB962C8B-B14F-4D97-AF65-F5344CB8AC3E}">
        <p14:creationId xmlns:p14="http://schemas.microsoft.com/office/powerpoint/2010/main" val="6304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1000"/>
                                        <p:tgtEl>
                                          <p:spTgt spid="3">
                                            <p:txEl>
                                              <p:pRg st="1" end="1"/>
                                            </p:txEl>
                                          </p:spTgt>
                                        </p:tgtEl>
                                      </p:cBhvr>
                                    </p:animEffect>
                                    <p:anim calcmode="lin" valueType="num">
                                      <p:cBhvr>
                                        <p:cTn id="1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0F4866-FE56-4023-A8F8-8CAA839C0050}"/>
              </a:ext>
            </a:extLst>
          </p:cNvPr>
          <p:cNvSpPr>
            <a:spLocks noGrp="1"/>
          </p:cNvSpPr>
          <p:nvPr>
            <p:ph type="title"/>
          </p:nvPr>
        </p:nvSpPr>
        <p:spPr>
          <a:xfrm>
            <a:off x="457200" y="704850"/>
            <a:ext cx="8229600" cy="995958"/>
          </a:xfrm>
        </p:spPr>
        <p:txBody>
          <a:bodyPr/>
          <a:lstStyle/>
          <a:p>
            <a:pPr algn="ctr"/>
            <a:r>
              <a:rPr lang="zh-TW" altLang="en-US" sz="4400" dirty="0">
                <a:latin typeface="DFKai-SB" panose="03000509000000000000" pitchFamily="65" charset="-120"/>
                <a:ea typeface="DFKai-SB" panose="03000509000000000000" pitchFamily="65" charset="-120"/>
              </a:rPr>
              <a:t>夫妻祭壇</a:t>
            </a:r>
            <a:r>
              <a:rPr lang="en-US" altLang="zh-TW" sz="4400" dirty="0">
                <a:latin typeface="DFKai-SB" panose="03000509000000000000" pitchFamily="65" charset="-120"/>
                <a:ea typeface="DFKai-SB" panose="03000509000000000000" pitchFamily="65" charset="-120"/>
              </a:rPr>
              <a:t>(</a:t>
            </a:r>
            <a:r>
              <a:rPr lang="zh-TW" altLang="en-US" sz="4400" dirty="0">
                <a:latin typeface="DFKai-SB" panose="03000509000000000000" pitchFamily="65" charset="-120"/>
                <a:ea typeface="DFKai-SB" panose="03000509000000000000" pitchFamily="65" charset="-120"/>
              </a:rPr>
              <a:t>住棚節的內涵</a:t>
            </a:r>
            <a:r>
              <a:rPr lang="en-US" altLang="zh-TW" sz="4400" dirty="0">
                <a:latin typeface="DFKai-SB" panose="03000509000000000000" pitchFamily="65" charset="-120"/>
                <a:ea typeface="DFKai-SB" panose="03000509000000000000" pitchFamily="65" charset="-120"/>
              </a:rPr>
              <a:t>)</a:t>
            </a:r>
            <a:endParaRPr lang="zh-TW" altLang="en-US" sz="4400" dirty="0">
              <a:latin typeface="DFKai-SB" panose="03000509000000000000" pitchFamily="65" charset="-120"/>
              <a:ea typeface="DFKai-SB" panose="03000509000000000000" pitchFamily="65" charset="-120"/>
            </a:endParaRPr>
          </a:p>
        </p:txBody>
      </p:sp>
      <p:sp>
        <p:nvSpPr>
          <p:cNvPr id="3" name="內容版面配置區 2">
            <a:extLst>
              <a:ext uri="{FF2B5EF4-FFF2-40B4-BE49-F238E27FC236}">
                <a16:creationId xmlns:a16="http://schemas.microsoft.com/office/drawing/2014/main" id="{7A928F1F-8718-4E9F-87EE-2EFE7F59D424}"/>
              </a:ext>
            </a:extLst>
          </p:cNvPr>
          <p:cNvSpPr>
            <a:spLocks noGrp="1"/>
          </p:cNvSpPr>
          <p:nvPr>
            <p:ph idx="1"/>
          </p:nvPr>
        </p:nvSpPr>
        <p:spPr>
          <a:xfrm>
            <a:off x="457200" y="1935163"/>
            <a:ext cx="8229600" cy="4590181"/>
          </a:xfrm>
        </p:spPr>
        <p:txBody>
          <a:bodyPr/>
          <a:lstStyle/>
          <a:p>
            <a:r>
              <a:rPr lang="en-US" altLang="zh-TW" sz="3200" dirty="0">
                <a:solidFill>
                  <a:srgbClr val="FF0000"/>
                </a:solidFill>
                <a:latin typeface="DFKai-SB" panose="03000509000000000000" pitchFamily="65" charset="-120"/>
                <a:ea typeface="DFKai-SB" panose="03000509000000000000" pitchFamily="65" charset="-120"/>
              </a:rPr>
              <a:t>(</a:t>
            </a:r>
            <a:r>
              <a:rPr lang="zh-TW" altLang="en-US" sz="3200" dirty="0">
                <a:solidFill>
                  <a:srgbClr val="FF0000"/>
                </a:solidFill>
                <a:latin typeface="DFKai-SB" panose="03000509000000000000" pitchFamily="65" charset="-120"/>
                <a:ea typeface="DFKai-SB" panose="03000509000000000000" pitchFamily="65" charset="-120"/>
              </a:rPr>
              <a:t>哀</a:t>
            </a:r>
            <a:r>
              <a:rPr lang="en-US" altLang="zh-TW" sz="3200" dirty="0">
                <a:solidFill>
                  <a:srgbClr val="FF0000"/>
                </a:solidFill>
                <a:latin typeface="DFKai-SB" panose="03000509000000000000" pitchFamily="65" charset="-120"/>
                <a:ea typeface="DFKai-SB" panose="03000509000000000000" pitchFamily="65" charset="-120"/>
              </a:rPr>
              <a:t>3:23~24) </a:t>
            </a:r>
            <a:r>
              <a:rPr lang="zh-TW" altLang="en-US" sz="3200" dirty="0">
                <a:solidFill>
                  <a:srgbClr val="FF0000"/>
                </a:solidFill>
                <a:latin typeface="DFKai-SB" panose="03000509000000000000" pitchFamily="65" charset="-120"/>
                <a:ea typeface="DFKai-SB" panose="03000509000000000000" pitchFamily="65" charset="-120"/>
              </a:rPr>
              <a:t>每早晨，這都是新的；你的誠實極其廣大！我心裡說：耶和華是我的分，因此，我要仰望他。</a:t>
            </a:r>
            <a:endParaRPr lang="en-US" altLang="zh-TW" sz="3200" dirty="0">
              <a:solidFill>
                <a:srgbClr val="FF0000"/>
              </a:solidFill>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目標</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讀完一遍後夫妻</a:t>
            </a:r>
            <a:r>
              <a:rPr lang="en-US" altLang="zh-TW" sz="3200" dirty="0">
                <a:latin typeface="DFKai-SB" panose="03000509000000000000" pitchFamily="65" charset="-120"/>
                <a:ea typeface="DFKai-SB" panose="03000509000000000000" pitchFamily="65" charset="-120"/>
              </a:rPr>
              <a:t>~</a:t>
            </a:r>
            <a:r>
              <a:rPr lang="zh-TW" altLang="en-US" sz="3200" dirty="0">
                <a:solidFill>
                  <a:srgbClr val="00B050"/>
                </a:solidFill>
                <a:latin typeface="DFKai-SB" panose="03000509000000000000" pitchFamily="65" charset="-120"/>
                <a:ea typeface="DFKai-SB" panose="03000509000000000000" pitchFamily="65" charset="-120"/>
              </a:rPr>
              <a:t>吵架變少</a:t>
            </a:r>
            <a:r>
              <a:rPr lang="zh-TW" altLang="en-US" sz="3200" dirty="0">
                <a:latin typeface="DFKai-SB" panose="03000509000000000000" pitchFamily="65" charset="-120"/>
                <a:ea typeface="DFKai-SB" panose="03000509000000000000" pitchFamily="65" charset="-120"/>
              </a:rPr>
              <a:t>，</a:t>
            </a:r>
            <a:endParaRPr lang="en-US" altLang="zh-TW" sz="3200" dirty="0">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二遍後夫妻</a:t>
            </a:r>
            <a:r>
              <a:rPr lang="en-US" altLang="zh-TW" sz="3200" dirty="0">
                <a:latin typeface="DFKai-SB" panose="03000509000000000000" pitchFamily="65" charset="-120"/>
                <a:ea typeface="DFKai-SB" panose="03000509000000000000" pitchFamily="65" charset="-120"/>
              </a:rPr>
              <a:t>~</a:t>
            </a:r>
            <a:r>
              <a:rPr lang="zh-TW" altLang="en-US" sz="3200" dirty="0">
                <a:solidFill>
                  <a:srgbClr val="00B050"/>
                </a:solidFill>
                <a:latin typeface="DFKai-SB" panose="03000509000000000000" pitchFamily="65" charset="-120"/>
                <a:ea typeface="DFKai-SB" panose="03000509000000000000" pitchFamily="65" charset="-120"/>
              </a:rPr>
              <a:t>感情更好</a:t>
            </a:r>
            <a:r>
              <a:rPr lang="zh-TW" altLang="en-US" sz="3200" dirty="0">
                <a:latin typeface="DFKai-SB" panose="03000509000000000000" pitchFamily="65" charset="-120"/>
                <a:ea typeface="DFKai-SB" panose="03000509000000000000" pitchFamily="65" charset="-120"/>
              </a:rPr>
              <a:t>，</a:t>
            </a:r>
            <a:endParaRPr lang="en-US" altLang="zh-TW" sz="3200" dirty="0">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三遍後夫妻</a:t>
            </a:r>
            <a:r>
              <a:rPr lang="en-US" altLang="zh-TW" sz="3200" dirty="0">
                <a:latin typeface="DFKai-SB" panose="03000509000000000000" pitchFamily="65" charset="-120"/>
                <a:ea typeface="DFKai-SB" panose="03000509000000000000" pitchFamily="65" charset="-120"/>
              </a:rPr>
              <a:t>~</a:t>
            </a:r>
            <a:r>
              <a:rPr lang="zh-TW" altLang="en-US" sz="3200" dirty="0">
                <a:solidFill>
                  <a:srgbClr val="00B050"/>
                </a:solidFill>
                <a:latin typeface="DFKai-SB" panose="03000509000000000000" pitchFamily="65" charset="-120"/>
                <a:ea typeface="DFKai-SB" panose="03000509000000000000" pitchFamily="65" charset="-120"/>
              </a:rPr>
              <a:t>視為至寶</a:t>
            </a:r>
            <a:r>
              <a:rPr lang="zh-TW" altLang="en-US" sz="3200" dirty="0">
                <a:latin typeface="DFKai-SB" panose="03000509000000000000" pitchFamily="65" charset="-120"/>
                <a:ea typeface="DFKai-SB" panose="03000509000000000000" pitchFamily="65" charset="-120"/>
              </a:rPr>
              <a:t>，</a:t>
            </a:r>
            <a:endParaRPr lang="en-US" altLang="zh-TW" sz="3200" dirty="0">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四遍後夫妻</a:t>
            </a:r>
            <a:r>
              <a:rPr lang="en-US" altLang="zh-TW" sz="3200" dirty="0">
                <a:latin typeface="DFKai-SB" panose="03000509000000000000" pitchFamily="65" charset="-120"/>
                <a:ea typeface="DFKai-SB" panose="03000509000000000000" pitchFamily="65" charset="-120"/>
              </a:rPr>
              <a:t>~</a:t>
            </a:r>
            <a:r>
              <a:rPr lang="zh-TW" altLang="en-US" sz="3200" dirty="0">
                <a:solidFill>
                  <a:srgbClr val="00B050"/>
                </a:solidFill>
                <a:latin typeface="DFKai-SB" panose="03000509000000000000" pitchFamily="65" charset="-120"/>
                <a:ea typeface="DFKai-SB" panose="03000509000000000000" pitchFamily="65" charset="-120"/>
              </a:rPr>
              <a:t>天路直跑</a:t>
            </a:r>
            <a:r>
              <a:rPr lang="zh-TW" altLang="en-US" sz="3200" dirty="0">
                <a:latin typeface="DFKai-SB" panose="03000509000000000000" pitchFamily="65" charset="-120"/>
                <a:ea typeface="DFKai-SB" panose="03000509000000000000" pitchFamily="65" charset="-120"/>
              </a:rPr>
              <a:t>。</a:t>
            </a:r>
            <a:endParaRPr lang="en-US" altLang="zh-TW" sz="3200" dirty="0">
              <a:latin typeface="DFKai-SB" panose="03000509000000000000" pitchFamily="65" charset="-120"/>
              <a:ea typeface="DFKai-SB" panose="03000509000000000000" pitchFamily="65" charset="-120"/>
            </a:endParaRPr>
          </a:p>
          <a:p>
            <a:r>
              <a:rPr lang="zh-TW" altLang="en-US" sz="3200" dirty="0">
                <a:solidFill>
                  <a:srgbClr val="FF0000"/>
                </a:solidFill>
                <a:latin typeface="DFKai-SB" panose="03000509000000000000" pitchFamily="65" charset="-120"/>
                <a:ea typeface="DFKai-SB" panose="03000509000000000000" pitchFamily="65" charset="-120"/>
              </a:rPr>
              <a:t>夫妻祭壇</a:t>
            </a:r>
            <a:r>
              <a:rPr lang="zh-TW" altLang="en-US" sz="3200" dirty="0">
                <a:latin typeface="DFKai-SB" panose="03000509000000000000" pitchFamily="65" charset="-120"/>
                <a:ea typeface="DFKai-SB" panose="03000509000000000000" pitchFamily="65" charset="-120"/>
                <a:sym typeface="Symbol" panose="05050102010706020507" pitchFamily="18" charset="2"/>
              </a:rPr>
              <a:t></a:t>
            </a:r>
            <a:r>
              <a:rPr lang="zh-TW" altLang="en-US" sz="3200" dirty="0">
                <a:latin typeface="DFKai-SB" panose="03000509000000000000" pitchFamily="65" charset="-120"/>
                <a:ea typeface="DFKai-SB" panose="03000509000000000000" pitchFamily="65" charset="-120"/>
              </a:rPr>
              <a:t>家庭祭壇</a:t>
            </a:r>
            <a:r>
              <a:rPr lang="zh-TW" altLang="en-US" sz="3200" dirty="0">
                <a:latin typeface="DFKai-SB" panose="03000509000000000000" pitchFamily="65" charset="-120"/>
                <a:ea typeface="DFKai-SB" panose="03000509000000000000" pitchFamily="65" charset="-120"/>
                <a:sym typeface="Symbol" panose="05050102010706020507" pitchFamily="18" charset="2"/>
              </a:rPr>
              <a:t></a:t>
            </a:r>
            <a:r>
              <a:rPr lang="zh-TW" altLang="en-US" sz="3200" dirty="0">
                <a:latin typeface="DFKai-SB" panose="03000509000000000000" pitchFamily="65" charset="-120"/>
                <a:ea typeface="DFKai-SB" panose="03000509000000000000" pitchFamily="65" charset="-120"/>
              </a:rPr>
              <a:t>教會祭壇</a:t>
            </a:r>
            <a:endParaRPr lang="en-US" altLang="zh-TW" sz="3200" dirty="0">
              <a:latin typeface="DFKai-SB" panose="03000509000000000000" pitchFamily="65" charset="-120"/>
              <a:ea typeface="DFKai-SB" panose="03000509000000000000" pitchFamily="65" charset="-120"/>
            </a:endParaRPr>
          </a:p>
          <a:p>
            <a:endParaRPr lang="zh-TW" altLang="en-US" sz="3200" dirty="0">
              <a:latin typeface="DFKai-SB" panose="03000509000000000000" pitchFamily="65" charset="-120"/>
              <a:ea typeface="DFKai-SB" panose="03000509000000000000" pitchFamily="65" charset="-120"/>
            </a:endParaRPr>
          </a:p>
          <a:p>
            <a:endParaRPr lang="zh-TW" altLang="en-US" sz="32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31678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C652CD-25B0-4507-801B-491019106F59}"/>
              </a:ext>
            </a:extLst>
          </p:cNvPr>
          <p:cNvSpPr>
            <a:spLocks noGrp="1"/>
          </p:cNvSpPr>
          <p:nvPr>
            <p:ph type="title"/>
          </p:nvPr>
        </p:nvSpPr>
        <p:spPr/>
        <p:txBody>
          <a:bodyPr/>
          <a:lstStyle/>
          <a:p>
            <a:pPr algn="ctr"/>
            <a:r>
              <a:rPr lang="zh-TW" altLang="en-US" dirty="0">
                <a:latin typeface="DFKai-SB" panose="03000509000000000000" pitchFamily="65" charset="-120"/>
                <a:ea typeface="DFKai-SB" panose="03000509000000000000" pitchFamily="65" charset="-120"/>
              </a:rPr>
              <a:t>閱讀聖經前的準備</a:t>
            </a:r>
          </a:p>
        </p:txBody>
      </p:sp>
      <p:sp>
        <p:nvSpPr>
          <p:cNvPr id="3" name="內容版面配置區 2">
            <a:extLst>
              <a:ext uri="{FF2B5EF4-FFF2-40B4-BE49-F238E27FC236}">
                <a16:creationId xmlns:a16="http://schemas.microsoft.com/office/drawing/2014/main" id="{F7595B6C-3A5D-4EC0-98E5-F2A3C555D74C}"/>
              </a:ext>
            </a:extLst>
          </p:cNvPr>
          <p:cNvSpPr>
            <a:spLocks noGrp="1"/>
          </p:cNvSpPr>
          <p:nvPr>
            <p:ph idx="1"/>
          </p:nvPr>
        </p:nvSpPr>
        <p:spPr>
          <a:xfrm>
            <a:off x="899592" y="2204864"/>
            <a:ext cx="7787208" cy="4119736"/>
          </a:xfrm>
        </p:spPr>
        <p:txBody>
          <a:bodyPr/>
          <a:lstStyle/>
          <a:p>
            <a:pPr marL="0" indent="0">
              <a:buNone/>
            </a:pPr>
            <a:r>
              <a:rPr lang="en-US" altLang="zh-TW" sz="3600" dirty="0">
                <a:solidFill>
                  <a:schemeClr val="tx2"/>
                </a:solidFill>
                <a:latin typeface="DFKai-SB" panose="03000509000000000000" pitchFamily="65" charset="-120"/>
                <a:ea typeface="DFKai-SB" panose="03000509000000000000" pitchFamily="65" charset="-120"/>
                <a:cs typeface="+mj-cs"/>
              </a:rPr>
              <a:t>1.</a:t>
            </a:r>
            <a:r>
              <a:rPr lang="zh-TW" altLang="en-US" sz="3600" dirty="0">
                <a:solidFill>
                  <a:schemeClr val="tx2"/>
                </a:solidFill>
                <a:latin typeface="DFKai-SB" panose="03000509000000000000" pitchFamily="65" charset="-120"/>
                <a:ea typeface="DFKai-SB" panose="03000509000000000000" pitchFamily="65" charset="-120"/>
                <a:cs typeface="+mj-cs"/>
              </a:rPr>
              <a:t>預備心。</a:t>
            </a:r>
            <a:endParaRPr lang="en-US" altLang="zh-TW" sz="3600" dirty="0">
              <a:solidFill>
                <a:schemeClr val="tx2"/>
              </a:solidFill>
              <a:latin typeface="DFKai-SB" panose="03000509000000000000" pitchFamily="65" charset="-120"/>
              <a:ea typeface="DFKai-SB" panose="03000509000000000000" pitchFamily="65" charset="-120"/>
              <a:cs typeface="+mj-cs"/>
            </a:endParaRPr>
          </a:p>
          <a:p>
            <a:pPr marL="0" indent="0">
              <a:buNone/>
            </a:pPr>
            <a:r>
              <a:rPr lang="en-US" altLang="zh-TW" sz="3600" dirty="0">
                <a:solidFill>
                  <a:schemeClr val="tx2"/>
                </a:solidFill>
                <a:latin typeface="DFKai-SB" panose="03000509000000000000" pitchFamily="65" charset="-120"/>
                <a:ea typeface="DFKai-SB" panose="03000509000000000000" pitchFamily="65" charset="-120"/>
                <a:cs typeface="+mj-cs"/>
              </a:rPr>
              <a:t>2.</a:t>
            </a:r>
            <a:r>
              <a:rPr lang="zh-TW" altLang="en-US" sz="3600" dirty="0">
                <a:solidFill>
                  <a:schemeClr val="tx2"/>
                </a:solidFill>
                <a:latin typeface="DFKai-SB" panose="03000509000000000000" pitchFamily="65" charset="-120"/>
                <a:ea typeface="DFKai-SB" panose="03000509000000000000" pitchFamily="65" charset="-120"/>
                <a:cs typeface="+mj-cs"/>
              </a:rPr>
              <a:t>禱告讓聖靈帶領我們讀經。</a:t>
            </a:r>
          </a:p>
        </p:txBody>
      </p:sp>
    </p:spTree>
    <p:extLst>
      <p:ext uri="{BB962C8B-B14F-4D97-AF65-F5344CB8AC3E}">
        <p14:creationId xmlns:p14="http://schemas.microsoft.com/office/powerpoint/2010/main" val="421104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35EEFE02-5AC2-4011-91C7-611D085C1533}"/>
              </a:ext>
            </a:extLst>
          </p:cNvPr>
          <p:cNvSpPr>
            <a:spLocks noGrp="1"/>
          </p:cNvSpPr>
          <p:nvPr>
            <p:ph idx="1"/>
          </p:nvPr>
        </p:nvSpPr>
        <p:spPr>
          <a:xfrm>
            <a:off x="560040" y="1700808"/>
            <a:ext cx="8023920" cy="4536504"/>
          </a:xfrm>
        </p:spPr>
        <p:txBody>
          <a:bodyPr/>
          <a:lstStyle/>
          <a:p>
            <a:pPr algn="just"/>
            <a:r>
              <a:rPr lang="zh-TW" altLang="en-US" sz="3200" dirty="0">
                <a:latin typeface="標楷體" pitchFamily="65" charset="-120"/>
                <a:ea typeface="標楷體" pitchFamily="65" charset="-120"/>
              </a:rPr>
              <a:t>有個女士說她只要每次讀經前會先做一個動作</a:t>
            </a:r>
            <a:r>
              <a:rPr lang="en-US" altLang="zh-TW" sz="3200" dirty="0">
                <a:latin typeface="標楷體" pitchFamily="65" charset="-120"/>
                <a:ea typeface="標楷體" pitchFamily="65" charset="-120"/>
              </a:rPr>
              <a:t>~</a:t>
            </a:r>
          </a:p>
          <a:p>
            <a:pPr algn="just"/>
            <a:endParaRPr lang="en-US" altLang="zh-TW" sz="3200" dirty="0">
              <a:latin typeface="標楷體" pitchFamily="65" charset="-120"/>
              <a:ea typeface="標楷體" pitchFamily="65" charset="-120"/>
            </a:endParaRPr>
          </a:p>
          <a:p>
            <a:pPr algn="just"/>
            <a:endParaRPr lang="en-US" altLang="zh-TW" dirty="0">
              <a:latin typeface="標楷體" pitchFamily="65" charset="-120"/>
              <a:ea typeface="標楷體" pitchFamily="65" charset="-120"/>
            </a:endParaRPr>
          </a:p>
        </p:txBody>
      </p:sp>
      <p:pic>
        <p:nvPicPr>
          <p:cNvPr id="4" name="圖片 3">
            <a:extLst>
              <a:ext uri="{FF2B5EF4-FFF2-40B4-BE49-F238E27FC236}">
                <a16:creationId xmlns:a16="http://schemas.microsoft.com/office/drawing/2014/main" id="{605CD889-E2CB-464D-84F7-7E2D69DCB5EB}"/>
              </a:ext>
            </a:extLst>
          </p:cNvPr>
          <p:cNvPicPr>
            <a:picLocks noChangeAspect="1"/>
          </p:cNvPicPr>
          <p:nvPr/>
        </p:nvPicPr>
        <p:blipFill>
          <a:blip r:embed="rId3"/>
          <a:stretch>
            <a:fillRect/>
          </a:stretch>
        </p:blipFill>
        <p:spPr>
          <a:xfrm>
            <a:off x="2483768" y="2684487"/>
            <a:ext cx="5915025" cy="3552825"/>
          </a:xfrm>
          <a:prstGeom prst="rect">
            <a:avLst/>
          </a:prstGeom>
        </p:spPr>
      </p:pic>
      <p:sp>
        <p:nvSpPr>
          <p:cNvPr id="5" name="標題 1">
            <a:extLst>
              <a:ext uri="{FF2B5EF4-FFF2-40B4-BE49-F238E27FC236}">
                <a16:creationId xmlns:a16="http://schemas.microsoft.com/office/drawing/2014/main" id="{A42C4F08-A2FC-4B6A-A3B3-E24BFF6916DF}"/>
              </a:ext>
            </a:extLst>
          </p:cNvPr>
          <p:cNvSpPr>
            <a:spLocks noGrp="1"/>
          </p:cNvSpPr>
          <p:nvPr>
            <p:ph type="title"/>
          </p:nvPr>
        </p:nvSpPr>
        <p:spPr>
          <a:xfrm>
            <a:off x="457200" y="704850"/>
            <a:ext cx="8229600" cy="923950"/>
          </a:xfrm>
        </p:spPr>
        <p:txBody>
          <a:bodyPr/>
          <a:lstStyle/>
          <a:p>
            <a:pPr algn="ctr"/>
            <a:r>
              <a:rPr lang="zh-TW" altLang="en-US" dirty="0">
                <a:latin typeface="DFKai-SB" panose="03000509000000000000" pitchFamily="65" charset="-120"/>
                <a:ea typeface="DFKai-SB" panose="03000509000000000000" pitchFamily="65" charset="-120"/>
              </a:rPr>
              <a:t>預備心</a:t>
            </a:r>
          </a:p>
        </p:txBody>
      </p:sp>
    </p:spTree>
    <p:extLst>
      <p:ext uri="{BB962C8B-B14F-4D97-AF65-F5344CB8AC3E}">
        <p14:creationId xmlns:p14="http://schemas.microsoft.com/office/powerpoint/2010/main" val="392815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084D10D-5834-421F-9E6E-FA130BA1B7E5}"/>
              </a:ext>
            </a:extLst>
          </p:cNvPr>
          <p:cNvSpPr>
            <a:spLocks noGrp="1"/>
          </p:cNvSpPr>
          <p:nvPr>
            <p:ph idx="1"/>
          </p:nvPr>
        </p:nvSpPr>
        <p:spPr>
          <a:xfrm>
            <a:off x="457200" y="1628799"/>
            <a:ext cx="8229600" cy="4968553"/>
          </a:xfrm>
        </p:spPr>
        <p:txBody>
          <a:bodyPr/>
          <a:lstStyle/>
          <a:p>
            <a:r>
              <a:rPr lang="en-US" altLang="zh-TW" sz="3600" dirty="0">
                <a:solidFill>
                  <a:srgbClr val="FF0000"/>
                </a:solidFill>
                <a:latin typeface="DFKai-SB" panose="03000509000000000000" pitchFamily="65" charset="-120"/>
                <a:ea typeface="DFKai-SB" panose="03000509000000000000" pitchFamily="65" charset="-120"/>
              </a:rPr>
              <a:t>(</a:t>
            </a:r>
            <a:r>
              <a:rPr lang="zh-TW" altLang="en-US" sz="3600" dirty="0">
                <a:solidFill>
                  <a:srgbClr val="FF0000"/>
                </a:solidFill>
                <a:latin typeface="DFKai-SB" panose="03000509000000000000" pitchFamily="65" charset="-120"/>
                <a:ea typeface="DFKai-SB" panose="03000509000000000000" pitchFamily="65" charset="-120"/>
              </a:rPr>
              <a:t>雅</a:t>
            </a:r>
            <a:r>
              <a:rPr lang="en-US" altLang="zh-TW" sz="3600" dirty="0">
                <a:solidFill>
                  <a:srgbClr val="FF0000"/>
                </a:solidFill>
                <a:latin typeface="DFKai-SB" panose="03000509000000000000" pitchFamily="65" charset="-120"/>
                <a:ea typeface="DFKai-SB" panose="03000509000000000000" pitchFamily="65" charset="-120"/>
              </a:rPr>
              <a:t>1,21)</a:t>
            </a:r>
            <a:r>
              <a:rPr lang="zh-TW" altLang="en-US" sz="3600" dirty="0">
                <a:latin typeface="DFKai-SB" panose="03000509000000000000" pitchFamily="65" charset="-120"/>
                <a:ea typeface="DFKai-SB" panose="03000509000000000000" pitchFamily="65" charset="-120"/>
              </a:rPr>
              <a:t>所以你們要</a:t>
            </a:r>
            <a:r>
              <a:rPr lang="zh-TW" altLang="en-US" sz="3600" dirty="0">
                <a:solidFill>
                  <a:srgbClr val="00B050"/>
                </a:solidFill>
                <a:latin typeface="DFKai-SB" panose="03000509000000000000" pitchFamily="65" charset="-120"/>
                <a:ea typeface="DFKai-SB" panose="03000509000000000000" pitchFamily="65" charset="-120"/>
              </a:rPr>
              <a:t>脫去一切的污穢</a:t>
            </a:r>
            <a:r>
              <a:rPr lang="zh-TW" altLang="en-US" sz="3600" dirty="0">
                <a:latin typeface="DFKai-SB" panose="03000509000000000000" pitchFamily="65" charset="-120"/>
                <a:ea typeface="DFKai-SB" panose="03000509000000000000" pitchFamily="65" charset="-120"/>
              </a:rPr>
              <a:t>和</a:t>
            </a:r>
            <a:r>
              <a:rPr lang="zh-TW" altLang="en-US" sz="3600" dirty="0">
                <a:solidFill>
                  <a:srgbClr val="00B050"/>
                </a:solidFill>
                <a:latin typeface="DFKai-SB" panose="03000509000000000000" pitchFamily="65" charset="-120"/>
                <a:ea typeface="DFKai-SB" panose="03000509000000000000" pitchFamily="65" charset="-120"/>
              </a:rPr>
              <a:t>盈餘的邪惡</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惡毒</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a:t>
            </a:r>
            <a:r>
              <a:rPr lang="zh-TW" altLang="en-US" sz="3600" dirty="0">
                <a:solidFill>
                  <a:srgbClr val="00B050"/>
                </a:solidFill>
                <a:latin typeface="DFKai-SB" panose="03000509000000000000" pitchFamily="65" charset="-120"/>
                <a:ea typeface="DFKai-SB" panose="03000509000000000000" pitchFamily="65" charset="-120"/>
              </a:rPr>
              <a:t>存溫柔</a:t>
            </a:r>
            <a:r>
              <a:rPr lang="en-US" altLang="zh-TW" sz="3600" dirty="0">
                <a:solidFill>
                  <a:srgbClr val="00B050"/>
                </a:solidFill>
                <a:latin typeface="DFKai-SB" panose="03000509000000000000" pitchFamily="65" charset="-120"/>
                <a:ea typeface="DFKai-SB" panose="03000509000000000000" pitchFamily="65" charset="-120"/>
              </a:rPr>
              <a:t>(</a:t>
            </a:r>
            <a:r>
              <a:rPr lang="zh-TW" altLang="en-US" sz="3600" dirty="0">
                <a:solidFill>
                  <a:srgbClr val="00B050"/>
                </a:solidFill>
                <a:latin typeface="DFKai-SB" panose="03000509000000000000" pitchFamily="65" charset="-120"/>
                <a:ea typeface="DFKai-SB" panose="03000509000000000000" pitchFamily="65" charset="-120"/>
              </a:rPr>
              <a:t>順服謙卑</a:t>
            </a:r>
            <a:r>
              <a:rPr lang="en-US" altLang="zh-TW" sz="3600" dirty="0">
                <a:solidFill>
                  <a:srgbClr val="00B050"/>
                </a:solidFill>
                <a:latin typeface="DFKai-SB" panose="03000509000000000000" pitchFamily="65" charset="-120"/>
                <a:ea typeface="DFKai-SB" panose="03000509000000000000" pitchFamily="65" charset="-120"/>
              </a:rPr>
              <a:t>)</a:t>
            </a:r>
            <a:r>
              <a:rPr lang="zh-TW" altLang="en-US" sz="3600" dirty="0">
                <a:solidFill>
                  <a:srgbClr val="00B050"/>
                </a:solidFill>
                <a:latin typeface="DFKai-SB" panose="03000509000000000000" pitchFamily="65" charset="-120"/>
                <a:ea typeface="DFKai-SB" panose="03000509000000000000" pitchFamily="65" charset="-120"/>
              </a:rPr>
              <a:t>的心</a:t>
            </a:r>
            <a:r>
              <a:rPr lang="zh-TW" altLang="en-US" sz="3600" dirty="0">
                <a:latin typeface="DFKai-SB" panose="03000509000000000000" pitchFamily="65" charset="-120"/>
                <a:ea typeface="DFKai-SB" panose="03000509000000000000" pitchFamily="65" charset="-120"/>
              </a:rPr>
              <a:t>領受那所栽種的道，就是能救你們靈魂的道。 </a:t>
            </a:r>
            <a:endParaRPr lang="en-US" altLang="zh-TW" sz="3600" dirty="0">
              <a:latin typeface="DFKai-SB" panose="03000509000000000000" pitchFamily="65" charset="-120"/>
              <a:ea typeface="DFKai-SB" panose="03000509000000000000" pitchFamily="65" charset="-120"/>
            </a:endParaRPr>
          </a:p>
          <a:p>
            <a:r>
              <a:rPr lang="en-US" altLang="zh-TW" sz="3600" dirty="0">
                <a:solidFill>
                  <a:srgbClr val="FF0000"/>
                </a:solidFill>
                <a:latin typeface="DFKai-SB" panose="03000509000000000000" pitchFamily="65" charset="-120"/>
                <a:ea typeface="DFKai-SB" panose="03000509000000000000" pitchFamily="65" charset="-120"/>
              </a:rPr>
              <a:t>(</a:t>
            </a:r>
            <a:r>
              <a:rPr lang="zh-TW" altLang="en-US" sz="3600" dirty="0">
                <a:solidFill>
                  <a:srgbClr val="FF0000"/>
                </a:solidFill>
                <a:latin typeface="DFKai-SB" panose="03000509000000000000" pitchFamily="65" charset="-120"/>
                <a:ea typeface="DFKai-SB" panose="03000509000000000000" pitchFamily="65" charset="-120"/>
              </a:rPr>
              <a:t>賽</a:t>
            </a:r>
            <a:r>
              <a:rPr lang="en-US" altLang="zh-TW" sz="3600" dirty="0">
                <a:solidFill>
                  <a:srgbClr val="FF0000"/>
                </a:solidFill>
                <a:latin typeface="DFKai-SB" panose="03000509000000000000" pitchFamily="65" charset="-120"/>
                <a:ea typeface="DFKai-SB" panose="03000509000000000000" pitchFamily="65" charset="-120"/>
              </a:rPr>
              <a:t>50,4)</a:t>
            </a:r>
            <a:r>
              <a:rPr lang="zh-TW" altLang="en-US" sz="3600" dirty="0">
                <a:latin typeface="DFKai-SB" panose="03000509000000000000" pitchFamily="65" charset="-120"/>
                <a:ea typeface="DFKai-SB" panose="03000509000000000000" pitchFamily="65" charset="-120"/>
              </a:rPr>
              <a:t>主耶和華賜我</a:t>
            </a:r>
            <a:r>
              <a:rPr lang="zh-TW" altLang="en-US" sz="3600" dirty="0">
                <a:solidFill>
                  <a:srgbClr val="00B050"/>
                </a:solidFill>
                <a:latin typeface="DFKai-SB" panose="03000509000000000000" pitchFamily="65" charset="-120"/>
                <a:ea typeface="DFKai-SB" panose="03000509000000000000" pitchFamily="65" charset="-120"/>
              </a:rPr>
              <a:t>受教者的舌頭</a:t>
            </a:r>
            <a:r>
              <a:rPr lang="zh-TW" altLang="en-US" sz="3600" dirty="0">
                <a:latin typeface="DFKai-SB" panose="03000509000000000000" pitchFamily="65" charset="-120"/>
                <a:ea typeface="DFKai-SB" panose="03000509000000000000" pitchFamily="65" charset="-120"/>
              </a:rPr>
              <a:t>，使我知道怎樣用言語扶助疲乏的人。主每早晨提醒，提醒我的</a:t>
            </a:r>
            <a:r>
              <a:rPr lang="zh-TW" altLang="en-US" sz="3600" dirty="0">
                <a:solidFill>
                  <a:srgbClr val="00B050"/>
                </a:solidFill>
                <a:latin typeface="DFKai-SB" panose="03000509000000000000" pitchFamily="65" charset="-120"/>
                <a:ea typeface="DFKai-SB" panose="03000509000000000000" pitchFamily="65" charset="-120"/>
              </a:rPr>
              <a:t>耳朵</a:t>
            </a:r>
            <a:r>
              <a:rPr lang="zh-TW" altLang="en-US" sz="3600" dirty="0">
                <a:latin typeface="DFKai-SB" panose="03000509000000000000" pitchFamily="65" charset="-120"/>
                <a:ea typeface="DFKai-SB" panose="03000509000000000000" pitchFamily="65" charset="-120"/>
              </a:rPr>
              <a:t>，使我能聽，像受教者一樣。 </a:t>
            </a:r>
          </a:p>
          <a:p>
            <a:endParaRPr lang="zh-TW" altLang="en-US" dirty="0"/>
          </a:p>
        </p:txBody>
      </p:sp>
      <p:pic>
        <p:nvPicPr>
          <p:cNvPr id="4" name="圖片 3">
            <a:extLst>
              <a:ext uri="{FF2B5EF4-FFF2-40B4-BE49-F238E27FC236}">
                <a16:creationId xmlns:a16="http://schemas.microsoft.com/office/drawing/2014/main" id="{24211CB1-D256-4D98-A7F9-F2813409B573}"/>
              </a:ext>
            </a:extLst>
          </p:cNvPr>
          <p:cNvPicPr>
            <a:picLocks noChangeAspect="1"/>
          </p:cNvPicPr>
          <p:nvPr/>
        </p:nvPicPr>
        <p:blipFill>
          <a:blip r:embed="rId3"/>
          <a:stretch>
            <a:fillRect/>
          </a:stretch>
        </p:blipFill>
        <p:spPr>
          <a:xfrm>
            <a:off x="611560" y="548680"/>
            <a:ext cx="8230313" cy="1341236"/>
          </a:xfrm>
          <a:prstGeom prst="rect">
            <a:avLst/>
          </a:prstGeom>
        </p:spPr>
      </p:pic>
    </p:spTree>
    <p:extLst>
      <p:ext uri="{BB962C8B-B14F-4D97-AF65-F5344CB8AC3E}">
        <p14:creationId xmlns:p14="http://schemas.microsoft.com/office/powerpoint/2010/main" val="1857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26286E2-3C85-4EAA-9CDF-D9E13531707B}"/>
              </a:ext>
            </a:extLst>
          </p:cNvPr>
          <p:cNvSpPr>
            <a:spLocks noGrp="1"/>
          </p:cNvSpPr>
          <p:nvPr>
            <p:ph idx="1"/>
          </p:nvPr>
        </p:nvSpPr>
        <p:spPr>
          <a:xfrm>
            <a:off x="498376" y="1823309"/>
            <a:ext cx="8219256" cy="4414003"/>
          </a:xfrm>
        </p:spPr>
        <p:txBody>
          <a:bodyPr/>
          <a:lstStyle/>
          <a:p>
            <a:pPr algn="just"/>
            <a:r>
              <a:rPr lang="zh-TW" altLang="en-US" sz="3600" dirty="0">
                <a:latin typeface="DFKai-SB" panose="03000509000000000000" pitchFamily="65" charset="-120"/>
                <a:ea typeface="DFKai-SB" panose="03000509000000000000" pitchFamily="65" charset="-120"/>
              </a:rPr>
              <a:t>讀經前先</a:t>
            </a:r>
            <a:r>
              <a:rPr lang="zh-TW" altLang="en-US" sz="3600" dirty="0">
                <a:solidFill>
                  <a:srgbClr val="00B050"/>
                </a:solidFill>
                <a:latin typeface="DFKai-SB" panose="03000509000000000000" pitchFamily="65" charset="-120"/>
                <a:ea typeface="DFKai-SB" panose="03000509000000000000" pitchFamily="65" charset="-120"/>
              </a:rPr>
              <a:t>禱告</a:t>
            </a:r>
            <a:r>
              <a:rPr lang="zh-TW" altLang="en-US" sz="3600" dirty="0">
                <a:latin typeface="DFKai-SB" panose="03000509000000000000" pitchFamily="65" charset="-120"/>
                <a:ea typeface="DFKai-SB" panose="03000509000000000000" pitchFamily="65" charset="-120"/>
                <a:sym typeface="Symbol" panose="05050102010706020507" pitchFamily="18" charset="2"/>
              </a:rPr>
              <a:t></a:t>
            </a:r>
            <a:r>
              <a:rPr lang="zh-TW" altLang="en-US" sz="3600" dirty="0">
                <a:latin typeface="DFKai-SB" panose="03000509000000000000" pitchFamily="65" charset="-120"/>
                <a:ea typeface="DFKai-SB" panose="03000509000000000000" pitchFamily="65" charset="-120"/>
              </a:rPr>
              <a:t>我們要</a:t>
            </a:r>
            <a:r>
              <a:rPr lang="zh-TW" altLang="en-US" sz="3600" dirty="0">
                <a:solidFill>
                  <a:srgbClr val="00B050"/>
                </a:solidFill>
                <a:latin typeface="DFKai-SB" panose="03000509000000000000" pitchFamily="65" charset="-120"/>
                <a:ea typeface="DFKai-SB" panose="03000509000000000000" pitchFamily="65" charset="-120"/>
              </a:rPr>
              <a:t>願意</a:t>
            </a:r>
            <a:r>
              <a:rPr lang="zh-TW" altLang="en-US" sz="3600" dirty="0">
                <a:latin typeface="DFKai-SB" panose="03000509000000000000" pitchFamily="65" charset="-120"/>
                <a:ea typeface="DFKai-SB" panose="03000509000000000000" pitchFamily="65" charset="-120"/>
              </a:rPr>
              <a:t>讓</a:t>
            </a:r>
            <a:r>
              <a:rPr lang="zh-TW" altLang="en-US" sz="3600" dirty="0">
                <a:solidFill>
                  <a:srgbClr val="00B050"/>
                </a:solidFill>
                <a:latin typeface="DFKai-SB" panose="03000509000000000000" pitchFamily="65" charset="-120"/>
                <a:ea typeface="DFKai-SB" panose="03000509000000000000" pitchFamily="65" charset="-120"/>
              </a:rPr>
              <a:t>聖靈</a:t>
            </a:r>
            <a:r>
              <a:rPr lang="zh-TW" altLang="en-US" sz="3600" dirty="0">
                <a:latin typeface="DFKai-SB" panose="03000509000000000000" pitchFamily="65" charset="-120"/>
                <a:ea typeface="DFKai-SB" panose="03000509000000000000" pitchFamily="65" charset="-120"/>
              </a:rPr>
              <a:t>帶領我們讀經。</a:t>
            </a:r>
          </a:p>
          <a:p>
            <a:pPr algn="just"/>
            <a:r>
              <a:rPr lang="zh-TW" altLang="en-US" sz="3600" dirty="0">
                <a:latin typeface="DFKai-SB" panose="03000509000000000000" pitchFamily="65" charset="-120"/>
                <a:ea typeface="DFKai-SB" panose="03000509000000000000" pitchFamily="65" charset="-120"/>
              </a:rPr>
              <a:t>讀經是聖靈的工作之一，</a:t>
            </a:r>
            <a:r>
              <a:rPr lang="en-US" altLang="zh-TW" sz="3600" dirty="0">
                <a:solidFill>
                  <a:srgbClr val="FF0000"/>
                </a:solidFill>
                <a:latin typeface="DFKai-SB" panose="03000509000000000000" pitchFamily="65" charset="-120"/>
                <a:ea typeface="DFKai-SB" panose="03000509000000000000" pitchFamily="65" charset="-120"/>
              </a:rPr>
              <a:t>(</a:t>
            </a:r>
            <a:r>
              <a:rPr lang="zh-TW" altLang="en-US" sz="3600" dirty="0">
                <a:solidFill>
                  <a:srgbClr val="FF0000"/>
                </a:solidFill>
                <a:latin typeface="DFKai-SB" panose="03000509000000000000" pitchFamily="65" charset="-120"/>
                <a:ea typeface="DFKai-SB" panose="03000509000000000000" pitchFamily="65" charset="-120"/>
              </a:rPr>
              <a:t>約</a:t>
            </a:r>
            <a:r>
              <a:rPr lang="en-US" altLang="zh-TW" sz="3600" dirty="0">
                <a:solidFill>
                  <a:srgbClr val="FF0000"/>
                </a:solidFill>
                <a:latin typeface="DFKai-SB" panose="03000509000000000000" pitchFamily="65" charset="-120"/>
                <a:ea typeface="DFKai-SB" panose="03000509000000000000" pitchFamily="65" charset="-120"/>
              </a:rPr>
              <a:t>16,13)</a:t>
            </a:r>
            <a:r>
              <a:rPr lang="zh-TW" altLang="en-US" sz="3600" dirty="0">
                <a:latin typeface="DFKai-SB" panose="03000509000000000000" pitchFamily="65" charset="-120"/>
                <a:ea typeface="DFKai-SB" panose="03000509000000000000" pitchFamily="65" charset="-120"/>
              </a:rPr>
              <a:t>只等</a:t>
            </a:r>
            <a:r>
              <a:rPr lang="zh-TW" altLang="en-US" sz="3600" dirty="0">
                <a:solidFill>
                  <a:srgbClr val="00B050"/>
                </a:solidFill>
                <a:latin typeface="DFKai-SB" panose="03000509000000000000" pitchFamily="65" charset="-120"/>
                <a:ea typeface="DFKai-SB" panose="03000509000000000000" pitchFamily="65" charset="-120"/>
              </a:rPr>
              <a:t>真理的聖靈</a:t>
            </a:r>
            <a:r>
              <a:rPr lang="zh-TW" altLang="en-US" sz="3600" dirty="0">
                <a:latin typeface="DFKai-SB" panose="03000509000000000000" pitchFamily="65" charset="-120"/>
                <a:ea typeface="DFKai-SB" panose="03000509000000000000" pitchFamily="65" charset="-120"/>
              </a:rPr>
              <a:t>來了，他要引導你們明白（原文作進入）一切的真理。</a:t>
            </a:r>
            <a:endParaRPr lang="en-US" altLang="zh-TW" sz="3600" dirty="0">
              <a:latin typeface="DFKai-SB" panose="03000509000000000000" pitchFamily="65" charset="-120"/>
              <a:ea typeface="DFKai-SB" panose="03000509000000000000" pitchFamily="65" charset="-120"/>
            </a:endParaRPr>
          </a:p>
          <a:p>
            <a:pPr algn="just"/>
            <a:r>
              <a:rPr lang="zh-TW" altLang="en-US" sz="3600" dirty="0">
                <a:latin typeface="DFKai-SB" panose="03000509000000000000" pitchFamily="65" charset="-120"/>
                <a:ea typeface="DFKai-SB" panose="03000509000000000000" pitchFamily="65" charset="-120"/>
              </a:rPr>
              <a:t>有個慕道朋友</a:t>
            </a:r>
            <a:r>
              <a:rPr lang="en-US" altLang="zh-TW" sz="3600" dirty="0">
                <a:latin typeface="DFKai-SB" panose="03000509000000000000" pitchFamily="65" charset="-120"/>
                <a:ea typeface="DFKai-SB" panose="03000509000000000000" pitchFamily="65" charset="-120"/>
              </a:rPr>
              <a:t>~~~</a:t>
            </a:r>
            <a:endParaRPr lang="zh-TW" altLang="en-US" sz="3600" dirty="0">
              <a:latin typeface="DFKai-SB" panose="03000509000000000000" pitchFamily="65" charset="-120"/>
              <a:ea typeface="DFKai-SB" panose="03000509000000000000" pitchFamily="65" charset="-120"/>
            </a:endParaRPr>
          </a:p>
          <a:p>
            <a:endParaRPr lang="zh-TW" altLang="en-US" dirty="0"/>
          </a:p>
        </p:txBody>
      </p:sp>
      <p:sp>
        <p:nvSpPr>
          <p:cNvPr id="4" name="文字方塊 3">
            <a:extLst>
              <a:ext uri="{FF2B5EF4-FFF2-40B4-BE49-F238E27FC236}">
                <a16:creationId xmlns:a16="http://schemas.microsoft.com/office/drawing/2014/main" id="{24591296-2E3D-48A5-AB08-071CA0790683}"/>
              </a:ext>
            </a:extLst>
          </p:cNvPr>
          <p:cNvSpPr txBox="1"/>
          <p:nvPr/>
        </p:nvSpPr>
        <p:spPr>
          <a:xfrm>
            <a:off x="971600" y="836712"/>
            <a:ext cx="7272808" cy="830997"/>
          </a:xfrm>
          <a:prstGeom prst="rect">
            <a:avLst/>
          </a:prstGeom>
          <a:noFill/>
        </p:spPr>
        <p:txBody>
          <a:bodyPr wrap="square">
            <a:spAutoFit/>
          </a:bodyPr>
          <a:lstStyle/>
          <a:p>
            <a:pPr marL="0" indent="0" algn="ctr">
              <a:buNone/>
            </a:pPr>
            <a:r>
              <a:rPr lang="zh-TW" altLang="en-US" sz="4800" dirty="0">
                <a:solidFill>
                  <a:schemeClr val="tx2"/>
                </a:solidFill>
                <a:latin typeface="DFKai-SB" panose="03000509000000000000" pitchFamily="65" charset="-120"/>
                <a:ea typeface="DFKai-SB" panose="03000509000000000000" pitchFamily="65" charset="-120"/>
                <a:cs typeface="+mj-cs"/>
              </a:rPr>
              <a:t>讓</a:t>
            </a:r>
            <a:r>
              <a:rPr lang="zh-TW" altLang="en-US" sz="4800" dirty="0">
                <a:solidFill>
                  <a:srgbClr val="FF0000"/>
                </a:solidFill>
                <a:latin typeface="DFKai-SB" panose="03000509000000000000" pitchFamily="65" charset="-120"/>
                <a:ea typeface="DFKai-SB" panose="03000509000000000000" pitchFamily="65" charset="-120"/>
                <a:cs typeface="+mj-cs"/>
              </a:rPr>
              <a:t>聖靈</a:t>
            </a:r>
            <a:r>
              <a:rPr lang="zh-TW" altLang="en-US" sz="4800" dirty="0">
                <a:solidFill>
                  <a:schemeClr val="tx2"/>
                </a:solidFill>
                <a:latin typeface="DFKai-SB" panose="03000509000000000000" pitchFamily="65" charset="-120"/>
                <a:ea typeface="DFKai-SB" panose="03000509000000000000" pitchFamily="65" charset="-120"/>
                <a:cs typeface="+mj-cs"/>
              </a:rPr>
              <a:t>帶領我們讀經</a:t>
            </a:r>
          </a:p>
        </p:txBody>
      </p:sp>
    </p:spTree>
    <p:extLst>
      <p:ext uri="{BB962C8B-B14F-4D97-AF65-F5344CB8AC3E}">
        <p14:creationId xmlns:p14="http://schemas.microsoft.com/office/powerpoint/2010/main" val="333394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D4D015-185E-4C66-9821-D9A987282019}"/>
              </a:ext>
            </a:extLst>
          </p:cNvPr>
          <p:cNvSpPr>
            <a:spLocks noGrp="1"/>
          </p:cNvSpPr>
          <p:nvPr>
            <p:ph type="title"/>
          </p:nvPr>
        </p:nvSpPr>
        <p:spPr>
          <a:xfrm>
            <a:off x="457200" y="704850"/>
            <a:ext cx="8229600" cy="779934"/>
          </a:xfrm>
        </p:spPr>
        <p:txBody>
          <a:bodyPr/>
          <a:lstStyle/>
          <a:p>
            <a:endParaRPr lang="zh-TW" altLang="en-US" dirty="0"/>
          </a:p>
        </p:txBody>
      </p:sp>
      <p:sp>
        <p:nvSpPr>
          <p:cNvPr id="3" name="內容版面配置區 2">
            <a:extLst>
              <a:ext uri="{FF2B5EF4-FFF2-40B4-BE49-F238E27FC236}">
                <a16:creationId xmlns:a16="http://schemas.microsoft.com/office/drawing/2014/main" id="{5430EF2D-B6A4-4C10-9D6A-58E774098DDF}"/>
              </a:ext>
            </a:extLst>
          </p:cNvPr>
          <p:cNvSpPr>
            <a:spLocks noGrp="1"/>
          </p:cNvSpPr>
          <p:nvPr>
            <p:ph idx="1"/>
          </p:nvPr>
        </p:nvSpPr>
        <p:spPr>
          <a:xfrm>
            <a:off x="457200" y="1628801"/>
            <a:ext cx="8229600" cy="4695800"/>
          </a:xfrm>
        </p:spPr>
        <p:txBody>
          <a:bodyPr/>
          <a:lstStyle/>
          <a:p>
            <a:r>
              <a:rPr lang="zh-TW" altLang="en-US" sz="3600" dirty="0">
                <a:solidFill>
                  <a:srgbClr val="FF0000"/>
                </a:solidFill>
                <a:latin typeface="DFKai-SB" panose="03000509000000000000" pitchFamily="65" charset="-120"/>
                <a:ea typeface="DFKai-SB" panose="03000509000000000000" pitchFamily="65" charset="-120"/>
              </a:rPr>
              <a:t>聖經</a:t>
            </a:r>
            <a:r>
              <a:rPr lang="zh-TW" altLang="en-US" sz="3600" dirty="0">
                <a:latin typeface="DFKai-SB" panose="03000509000000000000" pitchFamily="65" charset="-120"/>
                <a:ea typeface="DFKai-SB" panose="03000509000000000000" pitchFamily="65" charset="-120"/>
                <a:sym typeface="Symbol" panose="05050102010706020507" pitchFamily="18" charset="2"/>
              </a:rPr>
              <a:t></a:t>
            </a:r>
            <a:r>
              <a:rPr lang="zh-TW" altLang="en-US" sz="3600" dirty="0">
                <a:latin typeface="DFKai-SB" panose="03000509000000000000" pitchFamily="65" charset="-120"/>
                <a:ea typeface="DFKai-SB" panose="03000509000000000000" pitchFamily="65" charset="-120"/>
              </a:rPr>
              <a:t>真理，</a:t>
            </a:r>
            <a:r>
              <a:rPr lang="zh-TW" altLang="en-US" sz="3600" dirty="0">
                <a:solidFill>
                  <a:srgbClr val="FF0000"/>
                </a:solidFill>
                <a:latin typeface="DFKai-SB" panose="03000509000000000000" pitchFamily="65" charset="-120"/>
                <a:ea typeface="DFKai-SB" panose="03000509000000000000" pitchFamily="65" charset="-120"/>
              </a:rPr>
              <a:t>聖靈</a:t>
            </a:r>
            <a:r>
              <a:rPr lang="zh-TW" altLang="en-US" sz="3600" dirty="0">
                <a:latin typeface="DFKai-SB" panose="03000509000000000000" pitchFamily="65" charset="-120"/>
                <a:ea typeface="DFKai-SB" panose="03000509000000000000" pitchFamily="65" charset="-120"/>
                <a:sym typeface="Symbol" panose="05050102010706020507" pitchFamily="18" charset="2"/>
              </a:rPr>
              <a:t></a:t>
            </a:r>
            <a:r>
              <a:rPr lang="zh-TW" altLang="en-US" sz="3600" dirty="0">
                <a:latin typeface="DFKai-SB" panose="03000509000000000000" pitchFamily="65" charset="-120"/>
                <a:ea typeface="DFKai-SB" panose="03000509000000000000" pitchFamily="65" charset="-120"/>
              </a:rPr>
              <a:t>真理。</a:t>
            </a:r>
            <a:endParaRPr lang="en-US" altLang="zh-TW" sz="3600" dirty="0">
              <a:latin typeface="DFKai-SB" panose="03000509000000000000" pitchFamily="65" charset="-120"/>
              <a:ea typeface="DFKai-SB" panose="03000509000000000000" pitchFamily="65" charset="-120"/>
            </a:endParaRPr>
          </a:p>
          <a:p>
            <a:r>
              <a:rPr lang="zh-TW" altLang="en-US" sz="3600" dirty="0">
                <a:latin typeface="DFKai-SB" panose="03000509000000000000" pitchFamily="65" charset="-120"/>
                <a:ea typeface="DFKai-SB" panose="03000509000000000000" pitchFamily="65" charset="-120"/>
              </a:rPr>
              <a:t>聖經讓我們知道聖靈的內涵。</a:t>
            </a:r>
            <a:endParaRPr lang="en-US" altLang="zh-TW" sz="3600" dirty="0">
              <a:latin typeface="DFKai-SB" panose="03000509000000000000" pitchFamily="65" charset="-120"/>
              <a:ea typeface="DFKai-SB" panose="03000509000000000000" pitchFamily="65" charset="-120"/>
            </a:endParaRPr>
          </a:p>
          <a:p>
            <a:r>
              <a:rPr lang="zh-TW" altLang="en-US" sz="3600" dirty="0">
                <a:latin typeface="DFKai-SB" panose="03000509000000000000" pitchFamily="65" charset="-120"/>
                <a:ea typeface="DFKai-SB" panose="03000509000000000000" pitchFamily="65" charset="-120"/>
              </a:rPr>
              <a:t>聖靈幫助我們</a:t>
            </a:r>
            <a:r>
              <a:rPr lang="zh-TW" altLang="en-US" sz="3600" dirty="0">
                <a:solidFill>
                  <a:srgbClr val="00B050"/>
                </a:solidFill>
                <a:latin typeface="DFKai-SB" panose="03000509000000000000" pitchFamily="65" charset="-120"/>
                <a:ea typeface="DFKai-SB" panose="03000509000000000000" pitchFamily="65" charset="-120"/>
              </a:rPr>
              <a:t>正確的</a:t>
            </a:r>
            <a:r>
              <a:rPr lang="zh-TW" altLang="en-US" sz="3600" dirty="0">
                <a:latin typeface="DFKai-SB" panose="03000509000000000000" pitchFamily="65" charset="-120"/>
                <a:ea typeface="DFKai-SB" panose="03000509000000000000" pitchFamily="65" charset="-120"/>
              </a:rPr>
              <a:t>認識聖經，進而</a:t>
            </a:r>
            <a:r>
              <a:rPr lang="zh-TW" altLang="en-US" sz="3600" dirty="0">
                <a:solidFill>
                  <a:srgbClr val="00B050"/>
                </a:solidFill>
                <a:latin typeface="DFKai-SB" panose="03000509000000000000" pitchFamily="65" charset="-120"/>
                <a:ea typeface="DFKai-SB" panose="03000509000000000000" pitchFamily="65" charset="-120"/>
              </a:rPr>
              <a:t>實踐</a:t>
            </a:r>
            <a:r>
              <a:rPr lang="zh-TW" altLang="en-US" sz="3600" dirty="0">
                <a:latin typeface="DFKai-SB" panose="03000509000000000000" pitchFamily="65" charset="-120"/>
                <a:ea typeface="DFKai-SB" panose="03000509000000000000" pitchFamily="65" charset="-120"/>
              </a:rPr>
              <a:t>聖經的真理。</a:t>
            </a:r>
          </a:p>
          <a:p>
            <a:r>
              <a:rPr lang="zh-TW" altLang="en-US" sz="3600" dirty="0">
                <a:latin typeface="DFKai-SB" panose="03000509000000000000" pitchFamily="65" charset="-120"/>
                <a:ea typeface="DFKai-SB" panose="03000509000000000000" pitchFamily="65" charset="-120"/>
              </a:rPr>
              <a:t>厭惡讀經就等於厭惡聖靈的帶領。我們不能讓聖靈工作一半。</a:t>
            </a:r>
            <a:endParaRPr lang="en-US" altLang="zh-TW" sz="3600" dirty="0">
              <a:latin typeface="DFKai-SB" panose="03000509000000000000" pitchFamily="65" charset="-120"/>
              <a:ea typeface="DFKai-SB" panose="03000509000000000000" pitchFamily="65" charset="-120"/>
            </a:endParaRPr>
          </a:p>
          <a:p>
            <a:r>
              <a:rPr lang="zh-TW" altLang="en-US" sz="3600" dirty="0">
                <a:latin typeface="DFKai-SB" panose="03000509000000000000" pitchFamily="65" charset="-120"/>
                <a:ea typeface="DFKai-SB" panose="03000509000000000000" pitchFamily="65" charset="-120"/>
              </a:rPr>
              <a:t>聖靈充滿的人會</a:t>
            </a:r>
            <a:r>
              <a:rPr lang="zh-TW" altLang="en-US" sz="3600" dirty="0">
                <a:solidFill>
                  <a:srgbClr val="00B050"/>
                </a:solidFill>
                <a:latin typeface="DFKai-SB" panose="03000509000000000000" pitchFamily="65" charset="-120"/>
                <a:ea typeface="DFKai-SB" panose="03000509000000000000" pitchFamily="65" charset="-120"/>
              </a:rPr>
              <a:t>喜愛讀經</a:t>
            </a:r>
            <a:r>
              <a:rPr lang="zh-TW" altLang="en-US" sz="3600" dirty="0">
                <a:latin typeface="DFKai-SB" panose="03000509000000000000" pitchFamily="65" charset="-120"/>
                <a:ea typeface="DFKai-SB" panose="03000509000000000000" pitchFamily="65" charset="-120"/>
              </a:rPr>
              <a:t>。</a:t>
            </a:r>
          </a:p>
          <a:p>
            <a:endParaRPr lang="zh-TW" altLang="en-US" sz="3600" dirty="0">
              <a:latin typeface="DFKai-SB" panose="03000509000000000000" pitchFamily="65" charset="-120"/>
              <a:ea typeface="DFKai-SB" panose="03000509000000000000" pitchFamily="65" charset="-120"/>
            </a:endParaRPr>
          </a:p>
          <a:p>
            <a:endParaRPr lang="zh-TW" altLang="en-US" dirty="0"/>
          </a:p>
        </p:txBody>
      </p:sp>
    </p:spTree>
    <p:extLst>
      <p:ext uri="{BB962C8B-B14F-4D97-AF65-F5344CB8AC3E}">
        <p14:creationId xmlns:p14="http://schemas.microsoft.com/office/powerpoint/2010/main" val="146906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7E17B1-A753-4215-8F7E-2748940089F8}"/>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C348F4C2-D770-401B-97F9-CC48396CBDF3}"/>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5790DD6D-C662-413C-99E0-0AEDC030B57C}"/>
              </a:ext>
            </a:extLst>
          </p:cNvPr>
          <p:cNvPicPr>
            <a:picLocks noChangeAspect="1"/>
          </p:cNvPicPr>
          <p:nvPr/>
        </p:nvPicPr>
        <p:blipFill>
          <a:blip r:embed="rId3"/>
          <a:stretch>
            <a:fillRect/>
          </a:stretch>
        </p:blipFill>
        <p:spPr>
          <a:xfrm>
            <a:off x="0" y="0"/>
            <a:ext cx="9144000" cy="6858000"/>
          </a:xfrm>
          <a:prstGeom prst="rect">
            <a:avLst/>
          </a:prstGeom>
        </p:spPr>
      </p:pic>
      <p:sp>
        <p:nvSpPr>
          <p:cNvPr id="5" name="文字方塊 4">
            <a:extLst>
              <a:ext uri="{FF2B5EF4-FFF2-40B4-BE49-F238E27FC236}">
                <a16:creationId xmlns:a16="http://schemas.microsoft.com/office/drawing/2014/main" id="{1E5FB6CB-2BF7-4C33-869F-D627901F46E3}"/>
              </a:ext>
            </a:extLst>
          </p:cNvPr>
          <p:cNvSpPr txBox="1"/>
          <p:nvPr/>
        </p:nvSpPr>
        <p:spPr>
          <a:xfrm>
            <a:off x="611560" y="4221088"/>
            <a:ext cx="1810544" cy="923330"/>
          </a:xfrm>
          <a:prstGeom prst="rect">
            <a:avLst/>
          </a:prstGeom>
          <a:noFill/>
        </p:spPr>
        <p:txBody>
          <a:bodyPr wrap="square" rtlCol="0">
            <a:spAutoFit/>
          </a:bodyPr>
          <a:lstStyle/>
          <a:p>
            <a:r>
              <a:rPr lang="zh-TW" altLang="en-US" sz="5400" b="1" dirty="0">
                <a:solidFill>
                  <a:srgbClr val="FF0000"/>
                </a:solidFill>
                <a:latin typeface="DFKai-SB" panose="03000509000000000000" pitchFamily="65" charset="-120"/>
                <a:ea typeface="DFKai-SB" panose="03000509000000000000" pitchFamily="65" charset="-120"/>
              </a:rPr>
              <a:t>聖經</a:t>
            </a:r>
          </a:p>
        </p:txBody>
      </p:sp>
      <p:sp>
        <p:nvSpPr>
          <p:cNvPr id="7" name="文字方塊 6">
            <a:extLst>
              <a:ext uri="{FF2B5EF4-FFF2-40B4-BE49-F238E27FC236}">
                <a16:creationId xmlns:a16="http://schemas.microsoft.com/office/drawing/2014/main" id="{E8EB90E4-C16B-4957-8416-B2FC4129F7FA}"/>
              </a:ext>
            </a:extLst>
          </p:cNvPr>
          <p:cNvSpPr txBox="1"/>
          <p:nvPr/>
        </p:nvSpPr>
        <p:spPr>
          <a:xfrm>
            <a:off x="6998816" y="4221088"/>
            <a:ext cx="1810544" cy="923330"/>
          </a:xfrm>
          <a:prstGeom prst="rect">
            <a:avLst/>
          </a:prstGeom>
          <a:noFill/>
        </p:spPr>
        <p:txBody>
          <a:bodyPr wrap="square" rtlCol="0">
            <a:spAutoFit/>
          </a:bodyPr>
          <a:lstStyle/>
          <a:p>
            <a:r>
              <a:rPr lang="zh-TW" altLang="en-US" sz="5400" b="1" dirty="0">
                <a:solidFill>
                  <a:srgbClr val="FF0000"/>
                </a:solidFill>
                <a:latin typeface="DFKai-SB" panose="03000509000000000000" pitchFamily="65" charset="-120"/>
                <a:ea typeface="DFKai-SB" panose="03000509000000000000" pitchFamily="65" charset="-120"/>
              </a:rPr>
              <a:t>聖靈</a:t>
            </a:r>
          </a:p>
        </p:txBody>
      </p:sp>
      <p:sp>
        <p:nvSpPr>
          <p:cNvPr id="8" name="文字方塊 7">
            <a:extLst>
              <a:ext uri="{FF2B5EF4-FFF2-40B4-BE49-F238E27FC236}">
                <a16:creationId xmlns:a16="http://schemas.microsoft.com/office/drawing/2014/main" id="{F02C2D3E-6237-45CB-8280-0BD05A59629A}"/>
              </a:ext>
            </a:extLst>
          </p:cNvPr>
          <p:cNvSpPr txBox="1"/>
          <p:nvPr/>
        </p:nvSpPr>
        <p:spPr>
          <a:xfrm>
            <a:off x="3971835" y="2396121"/>
            <a:ext cx="1200329" cy="1824968"/>
          </a:xfrm>
          <a:prstGeom prst="rect">
            <a:avLst/>
          </a:prstGeom>
          <a:solidFill>
            <a:schemeClr val="bg2">
              <a:lumMod val="10000"/>
            </a:schemeClr>
          </a:solidFill>
        </p:spPr>
        <p:txBody>
          <a:bodyPr vert="eaVert" wrap="square" rtlCol="0">
            <a:spAutoFit/>
          </a:bodyPr>
          <a:lstStyle/>
          <a:p>
            <a:r>
              <a:rPr lang="zh-TW" altLang="en-US" sz="6600" b="1" dirty="0">
                <a:solidFill>
                  <a:schemeClr val="bg1"/>
                </a:solidFill>
                <a:latin typeface="DFKai-SB" panose="03000509000000000000" pitchFamily="65" charset="-120"/>
                <a:ea typeface="DFKai-SB" panose="03000509000000000000" pitchFamily="65" charset="-120"/>
              </a:rPr>
              <a:t>真理</a:t>
            </a:r>
          </a:p>
        </p:txBody>
      </p:sp>
    </p:spTree>
    <p:extLst>
      <p:ext uri="{BB962C8B-B14F-4D97-AF65-F5344CB8AC3E}">
        <p14:creationId xmlns:p14="http://schemas.microsoft.com/office/powerpoint/2010/main" val="3771062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67A18F-0D4B-4650-974E-2FFA72EF2B68}"/>
              </a:ext>
            </a:extLst>
          </p:cNvPr>
          <p:cNvSpPr>
            <a:spLocks noGrp="1"/>
          </p:cNvSpPr>
          <p:nvPr>
            <p:ph type="title"/>
          </p:nvPr>
        </p:nvSpPr>
        <p:spPr>
          <a:xfrm>
            <a:off x="457200" y="704850"/>
            <a:ext cx="8229600" cy="995958"/>
          </a:xfrm>
        </p:spPr>
        <p:txBody>
          <a:bodyPr/>
          <a:lstStyle/>
          <a:p>
            <a:pPr algn="ctr"/>
            <a:r>
              <a:rPr lang="zh-TW" altLang="en-US" dirty="0">
                <a:latin typeface="DFKai-SB" panose="03000509000000000000" pitchFamily="65" charset="-120"/>
                <a:ea typeface="DFKai-SB" panose="03000509000000000000" pitchFamily="65" charset="-120"/>
              </a:rPr>
              <a:t>預備油在器皿</a:t>
            </a:r>
          </a:p>
        </p:txBody>
      </p:sp>
      <p:sp>
        <p:nvSpPr>
          <p:cNvPr id="3" name="內容版面配置區 2">
            <a:extLst>
              <a:ext uri="{FF2B5EF4-FFF2-40B4-BE49-F238E27FC236}">
                <a16:creationId xmlns:a16="http://schemas.microsoft.com/office/drawing/2014/main" id="{33A96E89-1E40-474C-A2A9-2315B6B1B15A}"/>
              </a:ext>
            </a:extLst>
          </p:cNvPr>
          <p:cNvSpPr>
            <a:spLocks noGrp="1"/>
          </p:cNvSpPr>
          <p:nvPr>
            <p:ph idx="1"/>
          </p:nvPr>
        </p:nvSpPr>
        <p:spPr>
          <a:xfrm>
            <a:off x="683568" y="1935163"/>
            <a:ext cx="8003232" cy="4389437"/>
          </a:xfrm>
        </p:spPr>
        <p:txBody>
          <a:bodyPr/>
          <a:lstStyle/>
          <a:p>
            <a:r>
              <a:rPr lang="zh-TW" altLang="en-US" sz="3600" dirty="0">
                <a:latin typeface="DFKai-SB" panose="03000509000000000000" pitchFamily="65" charset="-120"/>
                <a:ea typeface="DFKai-SB" panose="03000509000000000000" pitchFamily="65" charset="-120"/>
              </a:rPr>
              <a:t>多禱告多讀經的特別活動。</a:t>
            </a:r>
            <a:endParaRPr lang="en-US" altLang="zh-TW" sz="3600" dirty="0">
              <a:latin typeface="DFKai-SB" panose="03000509000000000000" pitchFamily="65" charset="-120"/>
              <a:ea typeface="DFKai-SB" panose="03000509000000000000" pitchFamily="65" charset="-120"/>
            </a:endParaRPr>
          </a:p>
          <a:p>
            <a:r>
              <a:rPr lang="zh-TW" altLang="en-US" sz="3600" dirty="0">
                <a:latin typeface="DFKai-SB" panose="03000509000000000000" pitchFamily="65" charset="-120"/>
                <a:ea typeface="DFKai-SB" panose="03000509000000000000" pitchFamily="65" charset="-120"/>
              </a:rPr>
              <a:t>即日起至</a:t>
            </a:r>
            <a:r>
              <a:rPr lang="en-US" altLang="zh-TW" sz="3600" dirty="0">
                <a:latin typeface="DFKai-SB" panose="03000509000000000000" pitchFamily="65" charset="-120"/>
                <a:ea typeface="DFKai-SB" panose="03000509000000000000" pitchFamily="65" charset="-120"/>
              </a:rPr>
              <a:t>8</a:t>
            </a:r>
            <a:r>
              <a:rPr lang="zh-TW" altLang="en-US" sz="3600" dirty="0">
                <a:latin typeface="DFKai-SB" panose="03000509000000000000" pitchFamily="65" charset="-120"/>
                <a:ea typeface="DFKai-SB" panose="03000509000000000000" pitchFamily="65" charset="-120"/>
              </a:rPr>
              <a:t>月底止。</a:t>
            </a:r>
            <a:endParaRPr lang="en-US" altLang="zh-TW" sz="3600" dirty="0">
              <a:latin typeface="DFKai-SB" panose="03000509000000000000" pitchFamily="65" charset="-120"/>
              <a:ea typeface="DFKai-SB" panose="03000509000000000000" pitchFamily="65" charset="-120"/>
            </a:endParaRPr>
          </a:p>
          <a:p>
            <a:r>
              <a:rPr lang="zh-TW" altLang="en-US" sz="3600" dirty="0">
                <a:latin typeface="DFKai-SB" panose="03000509000000000000" pitchFamily="65" charset="-120"/>
                <a:ea typeface="DFKai-SB" panose="03000509000000000000" pitchFamily="65" charset="-120"/>
              </a:rPr>
              <a:t>精美禮物。</a:t>
            </a:r>
            <a:endParaRPr lang="en-US" altLang="zh-TW" sz="36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362959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F13839BA-77F2-481D-B84F-188C4407A1B8}"/>
              </a:ext>
            </a:extLst>
          </p:cNvPr>
          <p:cNvPicPr>
            <a:picLocks noGrp="1" noChangeAspect="1"/>
          </p:cNvPicPr>
          <p:nvPr>
            <p:ph idx="1"/>
          </p:nvPr>
        </p:nvPicPr>
        <p:blipFill>
          <a:blip r:embed="rId3"/>
          <a:stretch>
            <a:fillRect/>
          </a:stretch>
        </p:blipFill>
        <p:spPr>
          <a:xfrm>
            <a:off x="1" y="0"/>
            <a:ext cx="9144000" cy="6858000"/>
          </a:xfrm>
          <a:prstGeom prst="rect">
            <a:avLst/>
          </a:prstGeom>
        </p:spPr>
      </p:pic>
      <p:sp>
        <p:nvSpPr>
          <p:cNvPr id="2" name="矩形 1">
            <a:extLst>
              <a:ext uri="{FF2B5EF4-FFF2-40B4-BE49-F238E27FC236}">
                <a16:creationId xmlns:a16="http://schemas.microsoft.com/office/drawing/2014/main" id="{3BA23226-1526-4D44-8185-92B796F2063D}"/>
              </a:ext>
            </a:extLst>
          </p:cNvPr>
          <p:cNvSpPr/>
          <p:nvPr/>
        </p:nvSpPr>
        <p:spPr>
          <a:xfrm>
            <a:off x="4644008" y="6597352"/>
            <a:ext cx="3312368"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2A03A8-FE01-401C-A690-7179EA412ABD}"/>
              </a:ext>
            </a:extLst>
          </p:cNvPr>
          <p:cNvSpPr>
            <a:spLocks noGrp="1"/>
          </p:cNvSpPr>
          <p:nvPr>
            <p:ph type="title"/>
          </p:nvPr>
        </p:nvSpPr>
        <p:spPr>
          <a:xfrm>
            <a:off x="457200" y="704850"/>
            <a:ext cx="8229600" cy="995958"/>
          </a:xfrm>
        </p:spPr>
        <p:txBody>
          <a:bodyPr/>
          <a:lstStyle/>
          <a:p>
            <a:pPr algn="ctr"/>
            <a:r>
              <a:rPr lang="zh-TW" altLang="en-US" dirty="0">
                <a:latin typeface="DFKai-SB" panose="03000509000000000000" pitchFamily="65" charset="-120"/>
                <a:ea typeface="DFKai-SB" panose="03000509000000000000" pitchFamily="65" charset="-120"/>
              </a:rPr>
              <a:t>閱讀聖經的方法</a:t>
            </a:r>
          </a:p>
        </p:txBody>
      </p:sp>
      <p:sp>
        <p:nvSpPr>
          <p:cNvPr id="3" name="內容版面配置區 2">
            <a:extLst>
              <a:ext uri="{FF2B5EF4-FFF2-40B4-BE49-F238E27FC236}">
                <a16:creationId xmlns:a16="http://schemas.microsoft.com/office/drawing/2014/main" id="{DFEEC20E-B2DD-4B20-AC4B-66441FF1AE46}"/>
              </a:ext>
            </a:extLst>
          </p:cNvPr>
          <p:cNvSpPr>
            <a:spLocks noGrp="1"/>
          </p:cNvSpPr>
          <p:nvPr>
            <p:ph idx="1"/>
          </p:nvPr>
        </p:nvSpPr>
        <p:spPr/>
        <p:txBody>
          <a:bodyPr/>
          <a:lstStyle/>
          <a:p>
            <a:pPr marL="0" indent="0" algn="just">
              <a:buNone/>
            </a:pPr>
            <a:r>
              <a:rPr lang="en-US" altLang="zh-TW" sz="3600" dirty="0">
                <a:latin typeface="DFKai-SB" panose="03000509000000000000" pitchFamily="65" charset="-120"/>
                <a:ea typeface="DFKai-SB" panose="03000509000000000000" pitchFamily="65" charset="-120"/>
              </a:rPr>
              <a:t>1.</a:t>
            </a:r>
            <a:r>
              <a:rPr lang="zh-TW" altLang="en-US" sz="3600" dirty="0">
                <a:latin typeface="DFKai-SB" panose="03000509000000000000" pitchFamily="65" charset="-120"/>
                <a:ea typeface="DFKai-SB" panose="03000509000000000000" pitchFamily="65" charset="-120"/>
              </a:rPr>
              <a:t>按照基本的</a:t>
            </a:r>
            <a:r>
              <a:rPr lang="zh-TW" altLang="en-US" sz="3600" dirty="0">
                <a:solidFill>
                  <a:srgbClr val="00B050"/>
                </a:solidFill>
                <a:latin typeface="DFKai-SB" panose="03000509000000000000" pitchFamily="65" charset="-120"/>
                <a:ea typeface="DFKai-SB" panose="03000509000000000000" pitchFamily="65" charset="-120"/>
              </a:rPr>
              <a:t>進度</a:t>
            </a:r>
            <a:r>
              <a:rPr lang="zh-TW" altLang="en-US" sz="3600" dirty="0">
                <a:latin typeface="DFKai-SB" panose="03000509000000000000" pitchFamily="65" charset="-120"/>
                <a:ea typeface="DFKai-SB" panose="03000509000000000000" pitchFamily="65" charset="-120"/>
              </a:rPr>
              <a:t>。</a:t>
            </a:r>
            <a:endParaRPr lang="en-US" altLang="zh-TW" sz="3600" dirty="0">
              <a:latin typeface="DFKai-SB" panose="03000509000000000000" pitchFamily="65" charset="-120"/>
              <a:ea typeface="DFKai-SB" panose="03000509000000000000" pitchFamily="65" charset="-120"/>
            </a:endParaRPr>
          </a:p>
          <a:p>
            <a:pPr marL="0" indent="0" algn="just">
              <a:buNone/>
            </a:pPr>
            <a:r>
              <a:rPr lang="en-US" altLang="zh-TW" sz="3600" dirty="0">
                <a:latin typeface="DFKai-SB" panose="03000509000000000000" pitchFamily="65" charset="-120"/>
                <a:ea typeface="DFKai-SB" panose="03000509000000000000" pitchFamily="65" charset="-120"/>
              </a:rPr>
              <a:t>2.</a:t>
            </a:r>
            <a:r>
              <a:rPr lang="zh-TW" altLang="en-US" sz="3600" dirty="0">
                <a:solidFill>
                  <a:srgbClr val="00B050"/>
                </a:solidFill>
                <a:latin typeface="DFKai-SB" panose="03000509000000000000" pitchFamily="65" charset="-120"/>
                <a:ea typeface="DFKai-SB" panose="03000509000000000000" pitchFamily="65" charset="-120"/>
              </a:rPr>
              <a:t>一卷一卷</a:t>
            </a:r>
            <a:r>
              <a:rPr lang="zh-TW" altLang="en-US" sz="3600" dirty="0">
                <a:latin typeface="DFKai-SB" panose="03000509000000000000" pitchFamily="65" charset="-120"/>
                <a:ea typeface="DFKai-SB" panose="03000509000000000000" pitchFamily="65" charset="-120"/>
              </a:rPr>
              <a:t>讀。</a:t>
            </a:r>
            <a:endParaRPr lang="en-US" altLang="zh-TW" sz="3600" dirty="0">
              <a:latin typeface="DFKai-SB" panose="03000509000000000000" pitchFamily="65" charset="-120"/>
              <a:ea typeface="DFKai-SB" panose="03000509000000000000" pitchFamily="65" charset="-120"/>
            </a:endParaRPr>
          </a:p>
          <a:p>
            <a:pPr marL="444500" indent="-444500" algn="just">
              <a:buNone/>
            </a:pPr>
            <a:r>
              <a:rPr lang="en-US" altLang="zh-TW" sz="3600" dirty="0">
                <a:latin typeface="DFKai-SB" panose="03000509000000000000" pitchFamily="65" charset="-120"/>
                <a:ea typeface="DFKai-SB" panose="03000509000000000000" pitchFamily="65" charset="-120"/>
              </a:rPr>
              <a:t>3.</a:t>
            </a:r>
            <a:r>
              <a:rPr lang="zh-TW" altLang="en-US" sz="3600" dirty="0">
                <a:latin typeface="DFKai-SB" panose="03000509000000000000" pitchFamily="65" charset="-120"/>
                <a:ea typeface="DFKai-SB" panose="03000509000000000000" pitchFamily="65" charset="-120"/>
              </a:rPr>
              <a:t>讀之前要先了解每卷經卷的</a:t>
            </a:r>
            <a:r>
              <a:rPr lang="zh-TW" altLang="en-US" sz="3600" dirty="0">
                <a:solidFill>
                  <a:srgbClr val="00B050"/>
                </a:solidFill>
                <a:latin typeface="DFKai-SB" panose="03000509000000000000" pitchFamily="65" charset="-120"/>
                <a:ea typeface="DFKai-SB" panose="03000509000000000000" pitchFamily="65" charset="-120"/>
              </a:rPr>
              <a:t>作者</a:t>
            </a:r>
            <a:r>
              <a:rPr lang="zh-TW" altLang="en-US" sz="3600" dirty="0">
                <a:latin typeface="DFKai-SB" panose="03000509000000000000" pitchFamily="65" charset="-120"/>
                <a:ea typeface="DFKai-SB" panose="03000509000000000000" pitchFamily="65" charset="-120"/>
              </a:rPr>
              <a:t>，寫作</a:t>
            </a:r>
            <a:r>
              <a:rPr lang="zh-TW" altLang="en-US" sz="3600" dirty="0">
                <a:solidFill>
                  <a:srgbClr val="00B050"/>
                </a:solidFill>
                <a:latin typeface="DFKai-SB" panose="03000509000000000000" pitchFamily="65" charset="-120"/>
                <a:ea typeface="DFKai-SB" panose="03000509000000000000" pitchFamily="65" charset="-120"/>
              </a:rPr>
              <a:t>對象</a:t>
            </a:r>
            <a:r>
              <a:rPr lang="zh-TW" altLang="en-US" sz="3600" dirty="0">
                <a:latin typeface="DFKai-SB" panose="03000509000000000000" pitchFamily="65" charset="-120"/>
                <a:ea typeface="DFKai-SB" panose="03000509000000000000" pitchFamily="65" charset="-120"/>
              </a:rPr>
              <a:t>與當時的</a:t>
            </a:r>
            <a:r>
              <a:rPr lang="zh-TW" altLang="en-US" sz="3600" dirty="0">
                <a:solidFill>
                  <a:srgbClr val="00B050"/>
                </a:solidFill>
                <a:latin typeface="DFKai-SB" panose="03000509000000000000" pitchFamily="65" charset="-120"/>
                <a:ea typeface="DFKai-SB" panose="03000509000000000000" pitchFamily="65" charset="-120"/>
              </a:rPr>
              <a:t>背景</a:t>
            </a:r>
            <a:r>
              <a:rPr lang="zh-TW" altLang="en-US" sz="3600" dirty="0">
                <a:latin typeface="DFKai-SB" panose="03000509000000000000" pitchFamily="65" charset="-120"/>
                <a:ea typeface="DFKai-SB" panose="03000509000000000000" pitchFamily="65" charset="-120"/>
              </a:rPr>
              <a:t>。</a:t>
            </a:r>
          </a:p>
        </p:txBody>
      </p:sp>
    </p:spTree>
    <p:extLst>
      <p:ext uri="{BB962C8B-B14F-4D97-AF65-F5344CB8AC3E}">
        <p14:creationId xmlns:p14="http://schemas.microsoft.com/office/powerpoint/2010/main" val="269379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D328C1-C1C8-494A-B241-DA46165B2000}"/>
              </a:ext>
            </a:extLst>
          </p:cNvPr>
          <p:cNvSpPr>
            <a:spLocks noGrp="1"/>
          </p:cNvSpPr>
          <p:nvPr>
            <p:ph type="title"/>
          </p:nvPr>
        </p:nvSpPr>
        <p:spPr>
          <a:xfrm>
            <a:off x="457200" y="340271"/>
            <a:ext cx="8229600" cy="1143000"/>
          </a:xfrm>
        </p:spPr>
        <p:txBody>
          <a:bodyPr/>
          <a:lstStyle/>
          <a:p>
            <a:pPr algn="ctr"/>
            <a:r>
              <a:rPr lang="zh-TW" altLang="en-US" sz="4800" dirty="0">
                <a:latin typeface="DFKai-SB" panose="03000509000000000000" pitchFamily="65" charset="-120"/>
                <a:ea typeface="DFKai-SB" panose="03000509000000000000" pitchFamily="65" charset="-120"/>
              </a:rPr>
              <a:t>閱讀聖經的方法</a:t>
            </a:r>
          </a:p>
        </p:txBody>
      </p:sp>
      <p:sp>
        <p:nvSpPr>
          <p:cNvPr id="3" name="內容版面配置區 2">
            <a:extLst>
              <a:ext uri="{FF2B5EF4-FFF2-40B4-BE49-F238E27FC236}">
                <a16:creationId xmlns:a16="http://schemas.microsoft.com/office/drawing/2014/main" id="{5FE55A29-C487-4813-B3E0-D2BC814D8646}"/>
              </a:ext>
            </a:extLst>
          </p:cNvPr>
          <p:cNvSpPr>
            <a:spLocks noGrp="1"/>
          </p:cNvSpPr>
          <p:nvPr>
            <p:ph idx="1"/>
          </p:nvPr>
        </p:nvSpPr>
        <p:spPr>
          <a:xfrm>
            <a:off x="457200" y="1772816"/>
            <a:ext cx="8229600" cy="4896544"/>
          </a:xfrm>
        </p:spPr>
        <p:txBody>
          <a:bodyPr/>
          <a:lstStyle/>
          <a:p>
            <a:pPr algn="just"/>
            <a:r>
              <a:rPr lang="zh-TW" altLang="en-US" sz="3600" dirty="0">
                <a:latin typeface="標楷體" pitchFamily="65" charset="-120"/>
                <a:ea typeface="標楷體" pitchFamily="65" charset="-120"/>
              </a:rPr>
              <a:t>聖經讓人百看不厭，值得一讀再讀，每次讀都有不同的體會。</a:t>
            </a:r>
          </a:p>
          <a:p>
            <a:pPr algn="just"/>
            <a:r>
              <a:rPr lang="zh-TW" altLang="en-US" sz="3600" dirty="0">
                <a:latin typeface="標楷體" pitchFamily="65" charset="-120"/>
                <a:ea typeface="標楷體" pitchFamily="65" charset="-120"/>
              </a:rPr>
              <a:t>不知大家如何閱讀聖經</a:t>
            </a:r>
            <a:r>
              <a:rPr lang="en-US" altLang="zh-TW" sz="3600" dirty="0">
                <a:latin typeface="標楷體" pitchFamily="65" charset="-120"/>
                <a:ea typeface="標楷體" pitchFamily="65" charset="-120"/>
              </a:rPr>
              <a:t>?</a:t>
            </a:r>
          </a:p>
          <a:p>
            <a:pPr algn="just"/>
            <a:r>
              <a:rPr lang="zh-TW" altLang="en-US" sz="3600" dirty="0">
                <a:latin typeface="標楷體" pitchFamily="65" charset="-120"/>
                <a:ea typeface="標楷體" pitchFamily="65" charset="-120"/>
              </a:rPr>
              <a:t>隨心所欲</a:t>
            </a:r>
            <a:r>
              <a:rPr lang="en-US" altLang="zh-TW" sz="3600" dirty="0">
                <a:latin typeface="標楷體" pitchFamily="65" charset="-120"/>
                <a:ea typeface="標楷體" pitchFamily="65" charset="-120"/>
              </a:rPr>
              <a:t>?(</a:t>
            </a:r>
            <a:r>
              <a:rPr lang="zh-TW" altLang="en-US" sz="3600" dirty="0">
                <a:latin typeface="標楷體" pitchFamily="65" charset="-120"/>
                <a:ea typeface="標楷體" pitchFamily="65" charset="-120"/>
              </a:rPr>
              <a:t>詩篇</a:t>
            </a:r>
            <a:r>
              <a:rPr lang="en-US" altLang="zh-TW" sz="3600" dirty="0">
                <a:latin typeface="標楷體" pitchFamily="65" charset="-120"/>
                <a:ea typeface="標楷體" pitchFamily="65" charset="-120"/>
              </a:rPr>
              <a:t>118</a:t>
            </a:r>
            <a:r>
              <a:rPr lang="zh-TW" altLang="en-US" sz="3600" dirty="0">
                <a:latin typeface="標楷體" pitchFamily="65" charset="-120"/>
                <a:ea typeface="標楷體" pitchFamily="65" charset="-120"/>
              </a:rPr>
              <a:t>篇</a:t>
            </a:r>
            <a:r>
              <a:rPr lang="en-US" altLang="zh-TW" sz="3600" dirty="0">
                <a:latin typeface="標楷體" pitchFamily="65" charset="-120"/>
                <a:ea typeface="標楷體" pitchFamily="65" charset="-120"/>
              </a:rPr>
              <a:t>)</a:t>
            </a:r>
          </a:p>
          <a:p>
            <a:pPr algn="just"/>
            <a:r>
              <a:rPr lang="zh-TW" altLang="en-US" sz="3600" dirty="0">
                <a:latin typeface="標楷體" pitchFamily="65" charset="-120"/>
                <a:ea typeface="標楷體" pitchFamily="65" charset="-120"/>
              </a:rPr>
              <a:t>按照讀經進度表</a:t>
            </a:r>
            <a:r>
              <a:rPr lang="en-US" altLang="zh-TW" sz="3600" dirty="0">
                <a:latin typeface="標楷體" pitchFamily="65" charset="-120"/>
                <a:ea typeface="標楷體" pitchFamily="65" charset="-120"/>
              </a:rPr>
              <a:t>?</a:t>
            </a:r>
          </a:p>
          <a:p>
            <a:endParaRPr lang="zh-TW" altLang="en-US" dirty="0"/>
          </a:p>
        </p:txBody>
      </p:sp>
    </p:spTree>
    <p:extLst>
      <p:ext uri="{BB962C8B-B14F-4D97-AF65-F5344CB8AC3E}">
        <p14:creationId xmlns:p14="http://schemas.microsoft.com/office/powerpoint/2010/main" val="38927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57200" y="1935163"/>
            <a:ext cx="8229600" cy="4922837"/>
          </a:xfrm>
        </p:spPr>
        <p:txBody>
          <a:bodyPr/>
          <a:lstStyle/>
          <a:p>
            <a:endParaRPr lang="zh-TW" altLang="en-US" dirty="0"/>
          </a:p>
        </p:txBody>
      </p:sp>
      <p:pic>
        <p:nvPicPr>
          <p:cNvPr id="4" name="圖片 3">
            <a:extLst>
              <a:ext uri="{FF2B5EF4-FFF2-40B4-BE49-F238E27FC236}">
                <a16:creationId xmlns:a16="http://schemas.microsoft.com/office/drawing/2014/main" id="{B0C59063-D08D-44D2-A796-AC6727D8541E}"/>
              </a:ext>
            </a:extLst>
          </p:cNvPr>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34D5656-ABC3-40CD-BED6-EBD65014E872}"/>
              </a:ext>
            </a:extLst>
          </p:cNvPr>
          <p:cNvPicPr>
            <a:picLocks noChangeAspect="1"/>
          </p:cNvPicPr>
          <p:nvPr/>
        </p:nvPicPr>
        <p:blipFill>
          <a:blip r:embed="rId2"/>
          <a:stretch>
            <a:fillRect/>
          </a:stretch>
        </p:blipFill>
        <p:spPr>
          <a:xfrm>
            <a:off x="971600" y="0"/>
            <a:ext cx="7056784" cy="6858000"/>
          </a:xfrm>
          <a:prstGeom prst="rect">
            <a:avLst/>
          </a:prstGeom>
        </p:spPr>
      </p:pic>
    </p:spTree>
    <p:extLst>
      <p:ext uri="{BB962C8B-B14F-4D97-AF65-F5344CB8AC3E}">
        <p14:creationId xmlns:p14="http://schemas.microsoft.com/office/powerpoint/2010/main" val="621290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71071F-9461-481C-B929-94EA392035F6}"/>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740016DE-1E21-4EE1-A1BA-3EA5E9798D06}"/>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0060CF43-A8BD-48F9-A339-E05E1E86DA33}"/>
              </a:ext>
            </a:extLst>
          </p:cNvPr>
          <p:cNvPicPr>
            <a:picLocks noChangeAspect="1"/>
          </p:cNvPicPr>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1484932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60BC5B-8CFB-4136-8191-367D00C10468}"/>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80555C38-42BA-4746-BAF4-2F70662DAF42}"/>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85AC8079-7CE0-483F-B22C-65B7CD3C57E2}"/>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2841300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A58DDF-4643-4EB4-90CF-8689E7C45FEE}"/>
              </a:ext>
            </a:extLst>
          </p:cNvPr>
          <p:cNvSpPr>
            <a:spLocks noGrp="1"/>
          </p:cNvSpPr>
          <p:nvPr>
            <p:ph type="title"/>
          </p:nvPr>
        </p:nvSpPr>
        <p:spPr>
          <a:xfrm>
            <a:off x="457200" y="704850"/>
            <a:ext cx="8229600" cy="851942"/>
          </a:xfrm>
        </p:spPr>
        <p:txBody>
          <a:bodyPr/>
          <a:lstStyle/>
          <a:p>
            <a:pPr algn="ctr"/>
            <a:r>
              <a:rPr lang="zh-TW" altLang="en-US" dirty="0">
                <a:latin typeface="DFKai-SB" panose="03000509000000000000" pitchFamily="65" charset="-120"/>
                <a:ea typeface="DFKai-SB" panose="03000509000000000000" pitchFamily="65" charset="-120"/>
              </a:rPr>
              <a:t>閱讀聖經的方法</a:t>
            </a:r>
          </a:p>
        </p:txBody>
      </p:sp>
      <p:sp>
        <p:nvSpPr>
          <p:cNvPr id="3" name="內容版面配置區 2">
            <a:extLst>
              <a:ext uri="{FF2B5EF4-FFF2-40B4-BE49-F238E27FC236}">
                <a16:creationId xmlns:a16="http://schemas.microsoft.com/office/drawing/2014/main" id="{B0F289A5-F008-4D69-86A9-2CAA339E3E5C}"/>
              </a:ext>
            </a:extLst>
          </p:cNvPr>
          <p:cNvSpPr>
            <a:spLocks noGrp="1"/>
          </p:cNvSpPr>
          <p:nvPr>
            <p:ph idx="1"/>
          </p:nvPr>
        </p:nvSpPr>
        <p:spPr>
          <a:xfrm>
            <a:off x="457200" y="1700809"/>
            <a:ext cx="8229600" cy="4752528"/>
          </a:xfrm>
        </p:spPr>
        <p:txBody>
          <a:bodyPr/>
          <a:lstStyle/>
          <a:p>
            <a:pPr algn="just"/>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舊約</a:t>
            </a:r>
            <a:r>
              <a:rPr lang="en-US" altLang="zh-TW" sz="3600" dirty="0">
                <a:latin typeface="DFKai-SB" panose="03000509000000000000" pitchFamily="65" charset="-120"/>
                <a:ea typeface="DFKai-SB" panose="03000509000000000000" pitchFamily="65" charset="-120"/>
              </a:rPr>
              <a:t>》929</a:t>
            </a:r>
            <a:r>
              <a:rPr lang="zh-TW" altLang="en-US" sz="3600" dirty="0">
                <a:latin typeface="DFKai-SB" panose="03000509000000000000" pitchFamily="65" charset="-120"/>
                <a:ea typeface="DFKai-SB" panose="03000509000000000000" pitchFamily="65" charset="-120"/>
              </a:rPr>
              <a:t>章和</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新約</a:t>
            </a:r>
            <a:r>
              <a:rPr lang="en-US" altLang="zh-TW" sz="3600" dirty="0">
                <a:latin typeface="DFKai-SB" panose="03000509000000000000" pitchFamily="65" charset="-120"/>
                <a:ea typeface="DFKai-SB" panose="03000509000000000000" pitchFamily="65" charset="-120"/>
              </a:rPr>
              <a:t>》260</a:t>
            </a:r>
            <a:r>
              <a:rPr lang="zh-TW" altLang="en-US" sz="3600" dirty="0">
                <a:latin typeface="DFKai-SB" panose="03000509000000000000" pitchFamily="65" charset="-120"/>
                <a:ea typeface="DFKai-SB" panose="03000509000000000000" pitchFamily="65" charset="-120"/>
              </a:rPr>
              <a:t>章，共計有</a:t>
            </a:r>
            <a:r>
              <a:rPr lang="en-US" altLang="zh-TW" sz="3600" dirty="0">
                <a:latin typeface="DFKai-SB" panose="03000509000000000000" pitchFamily="65" charset="-120"/>
                <a:ea typeface="DFKai-SB" panose="03000509000000000000" pitchFamily="65" charset="-120"/>
              </a:rPr>
              <a:t>1,189</a:t>
            </a:r>
            <a:r>
              <a:rPr lang="zh-TW" altLang="en-US" sz="3600" dirty="0">
                <a:latin typeface="DFKai-SB" panose="03000509000000000000" pitchFamily="65" charset="-120"/>
                <a:ea typeface="DFKai-SB" panose="03000509000000000000" pitchFamily="65" charset="-120"/>
              </a:rPr>
              <a:t>章（平均每卷有</a:t>
            </a:r>
            <a:r>
              <a:rPr lang="en-US" altLang="zh-TW" sz="3600" dirty="0">
                <a:latin typeface="DFKai-SB" panose="03000509000000000000" pitchFamily="65" charset="-120"/>
                <a:ea typeface="DFKai-SB" panose="03000509000000000000" pitchFamily="65" charset="-120"/>
              </a:rPr>
              <a:t>18</a:t>
            </a:r>
            <a:r>
              <a:rPr lang="zh-TW" altLang="en-US" sz="3600" dirty="0">
                <a:latin typeface="DFKai-SB" panose="03000509000000000000" pitchFamily="65" charset="-120"/>
                <a:ea typeface="DFKai-SB" panose="03000509000000000000" pitchFamily="65" charset="-120"/>
              </a:rPr>
              <a:t>章）。 其中</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舊約</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有</a:t>
            </a:r>
            <a:r>
              <a:rPr lang="en-US" altLang="zh-TW" sz="3600" dirty="0">
                <a:latin typeface="DFKai-SB" panose="03000509000000000000" pitchFamily="65" charset="-120"/>
                <a:ea typeface="DFKai-SB" panose="03000509000000000000" pitchFamily="65" charset="-120"/>
              </a:rPr>
              <a:t>23,145</a:t>
            </a:r>
            <a:r>
              <a:rPr lang="zh-TW" altLang="en-US" sz="3600" dirty="0">
                <a:latin typeface="DFKai-SB" panose="03000509000000000000" pitchFamily="65" charset="-120"/>
                <a:ea typeface="DFKai-SB" panose="03000509000000000000" pitchFamily="65" charset="-120"/>
              </a:rPr>
              <a:t>節，</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新約</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有</a:t>
            </a:r>
            <a:r>
              <a:rPr lang="en-US" altLang="zh-TW" sz="3600" dirty="0">
                <a:latin typeface="DFKai-SB" panose="03000509000000000000" pitchFamily="65" charset="-120"/>
                <a:ea typeface="DFKai-SB" panose="03000509000000000000" pitchFamily="65" charset="-120"/>
              </a:rPr>
              <a:t>7,957</a:t>
            </a:r>
            <a:r>
              <a:rPr lang="zh-TW" altLang="en-US" sz="3600" dirty="0">
                <a:latin typeface="DFKai-SB" panose="03000509000000000000" pitchFamily="65" charset="-120"/>
                <a:ea typeface="DFKai-SB" panose="03000509000000000000" pitchFamily="65" charset="-120"/>
              </a:rPr>
              <a:t>節，共計有</a:t>
            </a:r>
            <a:r>
              <a:rPr lang="en-US" altLang="zh-TW" sz="3600" dirty="0">
                <a:latin typeface="DFKai-SB" panose="03000509000000000000" pitchFamily="65" charset="-120"/>
                <a:ea typeface="DFKai-SB" panose="03000509000000000000" pitchFamily="65" charset="-120"/>
              </a:rPr>
              <a:t>31,102</a:t>
            </a:r>
            <a:r>
              <a:rPr lang="zh-TW" altLang="en-US" sz="3600" dirty="0">
                <a:latin typeface="DFKai-SB" panose="03000509000000000000" pitchFamily="65" charset="-120"/>
                <a:ea typeface="DFKai-SB" panose="03000509000000000000" pitchFamily="65" charset="-120"/>
              </a:rPr>
              <a:t>節，平均每章大約</a:t>
            </a:r>
            <a:r>
              <a:rPr lang="en-US" altLang="zh-TW" sz="3600" dirty="0">
                <a:latin typeface="DFKai-SB" panose="03000509000000000000" pitchFamily="65" charset="-120"/>
                <a:ea typeface="DFKai-SB" panose="03000509000000000000" pitchFamily="65" charset="-120"/>
              </a:rPr>
              <a:t>26</a:t>
            </a:r>
            <a:r>
              <a:rPr lang="zh-TW" altLang="en-US" sz="3600" dirty="0">
                <a:latin typeface="DFKai-SB" panose="03000509000000000000" pitchFamily="65" charset="-120"/>
                <a:ea typeface="DFKai-SB" panose="03000509000000000000" pitchFamily="65" charset="-120"/>
              </a:rPr>
              <a:t>節。</a:t>
            </a:r>
          </a:p>
          <a:p>
            <a:pPr algn="just"/>
            <a:r>
              <a:rPr lang="zh-TW" altLang="en-US" sz="3600" dirty="0">
                <a:latin typeface="DFKai-SB" panose="03000509000000000000" pitchFamily="65" charset="-120"/>
                <a:ea typeface="DFKai-SB" panose="03000509000000000000" pitchFamily="65" charset="-120"/>
              </a:rPr>
              <a:t>每天讀一章，約</a:t>
            </a:r>
            <a:r>
              <a:rPr lang="en-US" altLang="zh-TW" sz="3600" dirty="0">
                <a:solidFill>
                  <a:srgbClr val="00B050"/>
                </a:solidFill>
                <a:latin typeface="DFKai-SB" panose="03000509000000000000" pitchFamily="65" charset="-120"/>
                <a:ea typeface="DFKai-SB" panose="03000509000000000000" pitchFamily="65" charset="-120"/>
              </a:rPr>
              <a:t>3</a:t>
            </a:r>
            <a:r>
              <a:rPr lang="zh-TW" altLang="en-US" sz="3600" dirty="0">
                <a:solidFill>
                  <a:srgbClr val="00B050"/>
                </a:solidFill>
                <a:latin typeface="DFKai-SB" panose="03000509000000000000" pitchFamily="65" charset="-120"/>
                <a:ea typeface="DFKai-SB" panose="03000509000000000000" pitchFamily="65" charset="-120"/>
              </a:rPr>
              <a:t>年</a:t>
            </a:r>
            <a:r>
              <a:rPr lang="en-US" altLang="zh-TW" sz="3600" dirty="0">
                <a:solidFill>
                  <a:srgbClr val="00B050"/>
                </a:solidFill>
                <a:latin typeface="DFKai-SB" panose="03000509000000000000" pitchFamily="65" charset="-120"/>
                <a:ea typeface="DFKai-SB" panose="03000509000000000000" pitchFamily="65" charset="-120"/>
              </a:rPr>
              <a:t>3</a:t>
            </a:r>
            <a:r>
              <a:rPr lang="zh-TW" altLang="en-US" sz="3600" dirty="0">
                <a:solidFill>
                  <a:srgbClr val="00B050"/>
                </a:solidFill>
                <a:latin typeface="DFKai-SB" panose="03000509000000000000" pitchFamily="65" charset="-120"/>
                <a:ea typeface="DFKai-SB" panose="03000509000000000000" pitchFamily="65" charset="-120"/>
              </a:rPr>
              <a:t>個多月</a:t>
            </a:r>
            <a:r>
              <a:rPr lang="zh-TW" altLang="en-US" sz="3600" dirty="0">
                <a:latin typeface="DFKai-SB" panose="03000509000000000000" pitchFamily="65" charset="-120"/>
                <a:ea typeface="DFKai-SB" panose="03000509000000000000" pitchFamily="65" charset="-120"/>
              </a:rPr>
              <a:t>可以讀完。</a:t>
            </a:r>
          </a:p>
          <a:p>
            <a:pPr algn="just"/>
            <a:r>
              <a:rPr lang="zh-TW" altLang="en-US" sz="3600" dirty="0">
                <a:latin typeface="DFKai-SB" panose="03000509000000000000" pitchFamily="65" charset="-120"/>
                <a:ea typeface="DFKai-SB" panose="03000509000000000000" pitchFamily="65" charset="-120"/>
              </a:rPr>
              <a:t>每天讀三章，周日多讀</a:t>
            </a:r>
            <a:r>
              <a:rPr lang="en-US" altLang="zh-TW" sz="3600" dirty="0">
                <a:latin typeface="DFKai-SB" panose="03000509000000000000" pitchFamily="65" charset="-120"/>
                <a:ea typeface="DFKai-SB" panose="03000509000000000000" pitchFamily="65" charset="-120"/>
              </a:rPr>
              <a:t>1</a:t>
            </a:r>
            <a:r>
              <a:rPr lang="zh-TW" altLang="en-US" sz="3600" dirty="0">
                <a:latin typeface="DFKai-SB" panose="03000509000000000000" pitchFamily="65" charset="-120"/>
                <a:ea typeface="DFKai-SB" panose="03000509000000000000" pitchFamily="65" charset="-120"/>
              </a:rPr>
              <a:t>章，約</a:t>
            </a:r>
            <a:r>
              <a:rPr lang="zh-TW" altLang="en-US" sz="3600" dirty="0">
                <a:solidFill>
                  <a:srgbClr val="00B050"/>
                </a:solidFill>
                <a:latin typeface="DFKai-SB" panose="03000509000000000000" pitchFamily="65" charset="-120"/>
                <a:ea typeface="DFKai-SB" panose="03000509000000000000" pitchFamily="65" charset="-120"/>
              </a:rPr>
              <a:t>一年</a:t>
            </a:r>
            <a:r>
              <a:rPr lang="zh-TW" altLang="en-US" sz="3600" dirty="0">
                <a:latin typeface="DFKai-SB" panose="03000509000000000000" pitchFamily="65" charset="-120"/>
                <a:ea typeface="DFKai-SB" panose="03000509000000000000" pitchFamily="65" charset="-120"/>
              </a:rPr>
              <a:t>可讀完一遍聖經。</a:t>
            </a:r>
          </a:p>
          <a:p>
            <a:endParaRPr lang="zh-TW" altLang="en-US" dirty="0"/>
          </a:p>
        </p:txBody>
      </p:sp>
    </p:spTree>
    <p:extLst>
      <p:ext uri="{BB962C8B-B14F-4D97-AF65-F5344CB8AC3E}">
        <p14:creationId xmlns:p14="http://schemas.microsoft.com/office/powerpoint/2010/main" val="4329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764704"/>
            <a:ext cx="8229600" cy="792088"/>
          </a:xfrm>
        </p:spPr>
        <p:txBody>
          <a:bodyPr/>
          <a:lstStyle/>
          <a:p>
            <a:pPr algn="ctr"/>
            <a:r>
              <a:rPr lang="zh-TW" altLang="en-US" dirty="0">
                <a:latin typeface="標楷體" pitchFamily="65" charset="-120"/>
                <a:ea typeface="標楷體" pitchFamily="65" charset="-120"/>
              </a:rPr>
              <a:t>閱讀聖經的方法</a:t>
            </a:r>
            <a:endParaRPr lang="zh-TW" altLang="en-US" dirty="0"/>
          </a:p>
        </p:txBody>
      </p:sp>
      <p:sp>
        <p:nvSpPr>
          <p:cNvPr id="3" name="內容版面配置區 2"/>
          <p:cNvSpPr>
            <a:spLocks noGrp="1"/>
          </p:cNvSpPr>
          <p:nvPr>
            <p:ph idx="1"/>
          </p:nvPr>
        </p:nvSpPr>
        <p:spPr>
          <a:xfrm>
            <a:off x="457200" y="1556792"/>
            <a:ext cx="8229600" cy="4968552"/>
          </a:xfrm>
        </p:spPr>
        <p:txBody>
          <a:bodyPr/>
          <a:lstStyle/>
          <a:p>
            <a:pPr algn="just"/>
            <a:r>
              <a:rPr lang="zh-TW" altLang="en-US" sz="3600" dirty="0">
                <a:latin typeface="DFKai-SB" panose="03000509000000000000" pitchFamily="65" charset="-120"/>
                <a:ea typeface="DFKai-SB" panose="03000509000000000000" pitchFamily="65" charset="-120"/>
              </a:rPr>
              <a:t>聖經是本百科全書，</a:t>
            </a:r>
            <a:r>
              <a:rPr lang="zh-TW" altLang="en-US" sz="3600" dirty="0">
                <a:solidFill>
                  <a:srgbClr val="00B050"/>
                </a:solidFill>
                <a:latin typeface="DFKai-SB" panose="03000509000000000000" pitchFamily="65" charset="-120"/>
                <a:ea typeface="DFKai-SB" panose="03000509000000000000" pitchFamily="65" charset="-120"/>
              </a:rPr>
              <a:t>一套叢書</a:t>
            </a:r>
            <a:r>
              <a:rPr lang="zh-TW" altLang="en-US" sz="3600" dirty="0">
                <a:latin typeface="DFKai-SB" panose="03000509000000000000" pitchFamily="65" charset="-120"/>
                <a:ea typeface="DFKai-SB" panose="03000509000000000000" pitchFamily="65" charset="-120"/>
              </a:rPr>
              <a:t>，</a:t>
            </a:r>
            <a:r>
              <a:rPr lang="en-US" altLang="zh-TW" sz="3600" dirty="0">
                <a:latin typeface="DFKai-SB" panose="03000509000000000000" pitchFamily="65" charset="-120"/>
                <a:ea typeface="DFKai-SB" panose="03000509000000000000" pitchFamily="65" charset="-120"/>
              </a:rPr>
              <a:t>66</a:t>
            </a:r>
            <a:r>
              <a:rPr lang="zh-TW" altLang="en-US" sz="3600" dirty="0">
                <a:latin typeface="DFKai-SB" panose="03000509000000000000" pitchFamily="65" charset="-120"/>
                <a:ea typeface="DFKai-SB" panose="03000509000000000000" pitchFamily="65" charset="-120"/>
              </a:rPr>
              <a:t>卷＝</a:t>
            </a:r>
            <a:r>
              <a:rPr lang="en-US" altLang="zh-TW" sz="3600" dirty="0">
                <a:latin typeface="DFKai-SB" panose="03000509000000000000" pitchFamily="65" charset="-120"/>
                <a:ea typeface="DFKai-SB" panose="03000509000000000000" pitchFamily="65" charset="-120"/>
              </a:rPr>
              <a:t>66</a:t>
            </a:r>
            <a:r>
              <a:rPr lang="zh-TW" altLang="en-US" sz="3600" dirty="0">
                <a:latin typeface="DFKai-SB" panose="03000509000000000000" pitchFamily="65" charset="-120"/>
                <a:ea typeface="DFKai-SB" panose="03000509000000000000" pitchFamily="65" charset="-120"/>
              </a:rPr>
              <a:t>本書</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影集</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，原始的聖經沒有分章節，只分一卷一卷。</a:t>
            </a:r>
            <a:endParaRPr lang="en-US" altLang="zh-TW" sz="3600" dirty="0">
              <a:latin typeface="DFKai-SB" panose="03000509000000000000" pitchFamily="65" charset="-120"/>
              <a:ea typeface="DFKai-SB" panose="03000509000000000000" pitchFamily="65" charset="-120"/>
            </a:endParaRPr>
          </a:p>
          <a:p>
            <a:pPr algn="just"/>
            <a:r>
              <a:rPr lang="zh-TW" altLang="en-US" sz="3600" dirty="0">
                <a:latin typeface="DFKai-SB" panose="03000509000000000000" pitchFamily="65" charset="-120"/>
                <a:ea typeface="DFKai-SB" panose="03000509000000000000" pitchFamily="65" charset="-120"/>
              </a:rPr>
              <a:t>一天讀一卷，</a:t>
            </a:r>
            <a:r>
              <a:rPr lang="en-US" altLang="zh-TW" sz="3600" dirty="0">
                <a:latin typeface="DFKai-SB" panose="03000509000000000000" pitchFamily="65" charset="-120"/>
                <a:ea typeface="DFKai-SB" panose="03000509000000000000" pitchFamily="65" charset="-120"/>
              </a:rPr>
              <a:t>66</a:t>
            </a:r>
            <a:r>
              <a:rPr lang="zh-TW" altLang="en-US" sz="3600" dirty="0">
                <a:latin typeface="DFKai-SB" panose="03000509000000000000" pitchFamily="65" charset="-120"/>
                <a:ea typeface="DFKai-SB" panose="03000509000000000000" pitchFamily="65" charset="-120"/>
              </a:rPr>
              <a:t>天可以讀完整本聖經。</a:t>
            </a:r>
          </a:p>
          <a:p>
            <a:pPr algn="just"/>
            <a:r>
              <a:rPr lang="zh-TW" altLang="en-US" sz="3600" dirty="0">
                <a:latin typeface="DFKai-SB" panose="03000509000000000000" pitchFamily="65" charset="-120"/>
                <a:ea typeface="DFKai-SB" panose="03000509000000000000" pitchFamily="65" charset="-120"/>
              </a:rPr>
              <a:t>如果篇幅，章數多的卷</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超過</a:t>
            </a:r>
            <a:r>
              <a:rPr lang="en-US" altLang="zh-TW" sz="3600" dirty="0">
                <a:latin typeface="DFKai-SB" panose="03000509000000000000" pitchFamily="65" charset="-120"/>
                <a:ea typeface="DFKai-SB" panose="03000509000000000000" pitchFamily="65" charset="-120"/>
              </a:rPr>
              <a:t>20</a:t>
            </a:r>
            <a:r>
              <a:rPr lang="zh-TW" altLang="en-US" sz="3600" dirty="0">
                <a:latin typeface="DFKai-SB" panose="03000509000000000000" pitchFamily="65" charset="-120"/>
                <a:ea typeface="DFKai-SB" panose="03000509000000000000" pitchFamily="65" charset="-120"/>
              </a:rPr>
              <a:t>章的有</a:t>
            </a:r>
            <a:r>
              <a:rPr lang="en-US" altLang="zh-TW" sz="3600" dirty="0">
                <a:latin typeface="DFKai-SB" panose="03000509000000000000" pitchFamily="65" charset="-120"/>
                <a:ea typeface="DFKai-SB" panose="03000509000000000000" pitchFamily="65" charset="-120"/>
              </a:rPr>
              <a:t>24</a:t>
            </a:r>
            <a:r>
              <a:rPr lang="zh-TW" altLang="en-US" sz="3600" dirty="0">
                <a:latin typeface="DFKai-SB" panose="03000509000000000000" pitchFamily="65" charset="-120"/>
                <a:ea typeface="DFKai-SB" panose="03000509000000000000" pitchFamily="65" charset="-120"/>
              </a:rPr>
              <a:t>卷</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，可以分</a:t>
            </a:r>
            <a:r>
              <a:rPr lang="en-US" altLang="zh-TW" sz="3600" dirty="0">
                <a:latin typeface="DFKai-SB" panose="03000509000000000000" pitchFamily="65" charset="-120"/>
                <a:ea typeface="DFKai-SB" panose="03000509000000000000" pitchFamily="65" charset="-120"/>
              </a:rPr>
              <a:t>2</a:t>
            </a:r>
            <a:r>
              <a:rPr lang="zh-TW" altLang="en-US" sz="3600" dirty="0">
                <a:latin typeface="DFKai-SB" panose="03000509000000000000" pitchFamily="65" charset="-120"/>
                <a:ea typeface="DFKai-SB" panose="03000509000000000000" pitchFamily="65" charset="-120"/>
              </a:rPr>
              <a:t>天讀完。</a:t>
            </a:r>
          </a:p>
          <a:p>
            <a:pPr algn="just"/>
            <a:r>
              <a:rPr lang="en-US" altLang="zh-TW" sz="3600" dirty="0">
                <a:latin typeface="DFKai-SB" panose="03000509000000000000" pitchFamily="65" charset="-120"/>
                <a:ea typeface="DFKai-SB" panose="03000509000000000000" pitchFamily="65" charset="-120"/>
              </a:rPr>
              <a:t>24</a:t>
            </a:r>
            <a:r>
              <a:rPr lang="en-US" altLang="zh-TW" sz="3600" dirty="0">
                <a:latin typeface="游明朝 Light" panose="02020300000000000000" pitchFamily="18" charset="-128"/>
                <a:ea typeface="游明朝 Light" panose="02020300000000000000" pitchFamily="18" charset="-128"/>
              </a:rPr>
              <a:t>╳</a:t>
            </a:r>
            <a:r>
              <a:rPr lang="en-US" altLang="zh-TW" sz="3600" dirty="0">
                <a:latin typeface="DFKai-SB" panose="03000509000000000000" pitchFamily="65" charset="-120"/>
                <a:ea typeface="DFKai-SB" panose="03000509000000000000" pitchFamily="65" charset="-120"/>
              </a:rPr>
              <a:t>2</a:t>
            </a:r>
            <a:r>
              <a:rPr lang="en-US" altLang="zh-TW" sz="3600" dirty="0">
                <a:latin typeface="DFKai-SB" panose="03000509000000000000" pitchFamily="65" charset="-120"/>
                <a:ea typeface="DFKai-SB" panose="03000509000000000000" pitchFamily="65" charset="-120"/>
                <a:sym typeface="Symbol" panose="05050102010706020507" pitchFamily="18" charset="2"/>
              </a:rPr>
              <a:t></a:t>
            </a:r>
            <a:r>
              <a:rPr lang="en-US" altLang="zh-TW" sz="3600" dirty="0">
                <a:latin typeface="DFKai-SB" panose="03000509000000000000" pitchFamily="65" charset="-120"/>
                <a:ea typeface="DFKai-SB" panose="03000509000000000000" pitchFamily="65" charset="-120"/>
              </a:rPr>
              <a:t>48</a:t>
            </a:r>
            <a:r>
              <a:rPr lang="zh-TW" altLang="en-US" sz="3600" dirty="0">
                <a:latin typeface="DFKai-SB" panose="03000509000000000000" pitchFamily="65" charset="-120"/>
                <a:ea typeface="DFKai-SB" panose="03000509000000000000" pitchFamily="65" charset="-120"/>
              </a:rPr>
              <a:t>天，</a:t>
            </a:r>
            <a:r>
              <a:rPr lang="en-US" altLang="zh-TW" sz="3600" dirty="0">
                <a:latin typeface="DFKai-SB" panose="03000509000000000000" pitchFamily="65" charset="-120"/>
                <a:ea typeface="DFKai-SB" panose="03000509000000000000" pitchFamily="65" charset="-120"/>
              </a:rPr>
              <a:t>48</a:t>
            </a:r>
            <a:r>
              <a:rPr lang="zh-TW" altLang="en-US" sz="3600" dirty="0">
                <a:latin typeface="DFKai-SB" panose="03000509000000000000" pitchFamily="65" charset="-120"/>
                <a:ea typeface="DFKai-SB" panose="03000509000000000000" pitchFamily="65" charset="-120"/>
              </a:rPr>
              <a:t>＋</a:t>
            </a:r>
            <a:r>
              <a:rPr lang="en-US" altLang="zh-TW" sz="3600" dirty="0">
                <a:latin typeface="DFKai-SB" panose="03000509000000000000" pitchFamily="65" charset="-120"/>
                <a:ea typeface="DFKai-SB" panose="03000509000000000000" pitchFamily="65" charset="-120"/>
              </a:rPr>
              <a:t>42</a:t>
            </a:r>
            <a:r>
              <a:rPr lang="en-US" altLang="zh-TW" sz="3600" dirty="0">
                <a:latin typeface="DFKai-SB" panose="03000509000000000000" pitchFamily="65" charset="-120"/>
                <a:ea typeface="DFKai-SB" panose="03000509000000000000" pitchFamily="65" charset="-120"/>
                <a:sym typeface="Symbol" panose="05050102010706020507" pitchFamily="18" charset="2"/>
              </a:rPr>
              <a:t></a:t>
            </a:r>
            <a:r>
              <a:rPr lang="en-US" altLang="zh-TW" sz="3600" dirty="0">
                <a:latin typeface="DFKai-SB" panose="03000509000000000000" pitchFamily="65" charset="-120"/>
                <a:ea typeface="DFKai-SB" panose="03000509000000000000" pitchFamily="65" charset="-120"/>
              </a:rPr>
              <a:t>90</a:t>
            </a:r>
            <a:r>
              <a:rPr lang="zh-TW" altLang="en-US" sz="3600" dirty="0">
                <a:latin typeface="DFKai-SB" panose="03000509000000000000" pitchFamily="65" charset="-120"/>
                <a:ea typeface="DFKai-SB" panose="03000509000000000000" pitchFamily="65" charset="-120"/>
              </a:rPr>
              <a:t>天</a:t>
            </a:r>
            <a:r>
              <a:rPr lang="en-US" altLang="zh-TW" sz="3600" dirty="0">
                <a:latin typeface="DFKai-SB" panose="03000509000000000000" pitchFamily="65" charset="-120"/>
                <a:ea typeface="DFKai-SB" panose="03000509000000000000" pitchFamily="65" charset="-120"/>
              </a:rPr>
              <a:t>(3</a:t>
            </a:r>
            <a:r>
              <a:rPr lang="zh-TW" altLang="en-US" sz="3600" dirty="0">
                <a:latin typeface="DFKai-SB" panose="03000509000000000000" pitchFamily="65" charset="-120"/>
                <a:ea typeface="DFKai-SB" panose="03000509000000000000" pitchFamily="65" charset="-120"/>
              </a:rPr>
              <a:t>個月</a:t>
            </a:r>
            <a:r>
              <a:rPr lang="en-US" altLang="zh-TW" sz="3600" dirty="0">
                <a:latin typeface="DFKai-SB" panose="03000509000000000000" pitchFamily="65" charset="-120"/>
                <a:ea typeface="DFKai-SB" panose="03000509000000000000" pitchFamily="65" charset="-120"/>
              </a:rPr>
              <a:t>)</a:t>
            </a:r>
          </a:p>
          <a:p>
            <a:pPr algn="just"/>
            <a:r>
              <a:rPr lang="zh-TW" altLang="en-US" sz="3600" dirty="0">
                <a:latin typeface="DFKai-SB" panose="03000509000000000000" pitchFamily="65" charset="-120"/>
                <a:ea typeface="DFKai-SB" panose="03000509000000000000" pitchFamily="65" charset="-120"/>
              </a:rPr>
              <a:t>一年可以讀四遍聖經。</a:t>
            </a:r>
          </a:p>
          <a:p>
            <a:pPr algn="just"/>
            <a:endParaRPr lang="en-US" altLang="zh-TW" sz="3600" dirty="0">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42E97A-6296-4551-8409-C7FEAFB7FDE5}"/>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B99EC88B-869B-4885-A6F8-DCB80F95D063}"/>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0FA67BE3-061C-445C-A8E9-32876D755C3C}"/>
              </a:ext>
            </a:extLst>
          </p:cNvPr>
          <p:cNvPicPr>
            <a:picLocks noChangeAspect="1"/>
          </p:cNvPicPr>
          <p:nvPr/>
        </p:nvPicPr>
        <p:blipFill>
          <a:blip r:embed="rId2"/>
          <a:stretch>
            <a:fillRect/>
          </a:stretch>
        </p:blipFill>
        <p:spPr>
          <a:xfrm>
            <a:off x="1403648" y="0"/>
            <a:ext cx="6048672" cy="6858000"/>
          </a:xfrm>
          <a:prstGeom prst="rect">
            <a:avLst/>
          </a:prstGeom>
        </p:spPr>
      </p:pic>
    </p:spTree>
    <p:extLst>
      <p:ext uri="{BB962C8B-B14F-4D97-AF65-F5344CB8AC3E}">
        <p14:creationId xmlns:p14="http://schemas.microsoft.com/office/powerpoint/2010/main" val="1882037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6B908C6-6F26-4185-A018-3CF18780B135}"/>
              </a:ext>
            </a:extLst>
          </p:cNvPr>
          <p:cNvSpPr>
            <a:spLocks noGrp="1"/>
          </p:cNvSpPr>
          <p:nvPr>
            <p:ph type="title"/>
          </p:nvPr>
        </p:nvSpPr>
        <p:spPr>
          <a:xfrm>
            <a:off x="437108" y="980728"/>
            <a:ext cx="8229600" cy="1143000"/>
          </a:xfrm>
        </p:spPr>
        <p:txBody>
          <a:bodyPr/>
          <a:lstStyle/>
          <a:p>
            <a:pPr algn="ctr"/>
            <a:r>
              <a:rPr lang="zh-TW" altLang="en-US" dirty="0">
                <a:latin typeface="DFKai-SB" panose="03000509000000000000" pitchFamily="65" charset="-120"/>
                <a:ea typeface="DFKai-SB" panose="03000509000000000000" pitchFamily="65" charset="-120"/>
              </a:rPr>
              <a:t>為何要時常閱讀聖經</a:t>
            </a:r>
            <a:r>
              <a:rPr lang="en-US" altLang="zh-TW" dirty="0">
                <a:latin typeface="DFKai-SB" panose="03000509000000000000" pitchFamily="65" charset="-120"/>
                <a:ea typeface="DFKai-SB" panose="03000509000000000000" pitchFamily="65" charset="-120"/>
              </a:rPr>
              <a:t>?</a:t>
            </a:r>
            <a:endParaRPr lang="zh-TW" altLang="en-US" dirty="0">
              <a:latin typeface="DFKai-SB" panose="03000509000000000000" pitchFamily="65" charset="-120"/>
              <a:ea typeface="DFKai-SB" panose="03000509000000000000" pitchFamily="65" charset="-120"/>
            </a:endParaRPr>
          </a:p>
        </p:txBody>
      </p:sp>
      <p:sp>
        <p:nvSpPr>
          <p:cNvPr id="3" name="內容版面配置區 2">
            <a:extLst>
              <a:ext uri="{FF2B5EF4-FFF2-40B4-BE49-F238E27FC236}">
                <a16:creationId xmlns:a16="http://schemas.microsoft.com/office/drawing/2014/main" id="{883114B6-B65A-41E8-AE56-8495AD6D89F0}"/>
              </a:ext>
            </a:extLst>
          </p:cNvPr>
          <p:cNvSpPr>
            <a:spLocks noGrp="1"/>
          </p:cNvSpPr>
          <p:nvPr>
            <p:ph idx="1"/>
          </p:nvPr>
        </p:nvSpPr>
        <p:spPr>
          <a:xfrm>
            <a:off x="663476" y="2348880"/>
            <a:ext cx="8003232" cy="3687688"/>
          </a:xfrm>
        </p:spPr>
        <p:txBody>
          <a:bodyPr/>
          <a:lstStyle/>
          <a:p>
            <a:pPr marL="0" indent="0">
              <a:buNone/>
            </a:pPr>
            <a:r>
              <a:rPr lang="en-US" altLang="zh-TW" sz="3600" dirty="0">
                <a:latin typeface="DFKai-SB" panose="03000509000000000000" pitchFamily="65" charset="-120"/>
                <a:ea typeface="DFKai-SB" panose="03000509000000000000" pitchFamily="65" charset="-120"/>
              </a:rPr>
              <a:t>1.</a:t>
            </a:r>
            <a:r>
              <a:rPr lang="zh-TW" altLang="en-US" sz="3600" dirty="0">
                <a:latin typeface="DFKai-SB" panose="03000509000000000000" pitchFamily="65" charset="-120"/>
                <a:ea typeface="DFKai-SB" panose="03000509000000000000" pitchFamily="65" charset="-120"/>
              </a:rPr>
              <a:t>與得救有關。</a:t>
            </a:r>
            <a:endParaRPr lang="en-US" altLang="zh-TW" sz="3600" dirty="0">
              <a:latin typeface="DFKai-SB" panose="03000509000000000000" pitchFamily="65" charset="-120"/>
              <a:ea typeface="DFKai-SB" panose="03000509000000000000" pitchFamily="65" charset="-120"/>
            </a:endParaRPr>
          </a:p>
          <a:p>
            <a:pPr marL="0" indent="0">
              <a:buNone/>
            </a:pPr>
            <a:r>
              <a:rPr lang="en-US" altLang="zh-TW" sz="3600" dirty="0">
                <a:latin typeface="DFKai-SB" panose="03000509000000000000" pitchFamily="65" charset="-120"/>
                <a:ea typeface="DFKai-SB" panose="03000509000000000000" pitchFamily="65" charset="-120"/>
              </a:rPr>
              <a:t>2.</a:t>
            </a:r>
            <a:r>
              <a:rPr lang="zh-TW" altLang="en-US" sz="3600" dirty="0">
                <a:latin typeface="DFKai-SB" panose="03000509000000000000" pitchFamily="65" charset="-120"/>
                <a:ea typeface="DFKai-SB" panose="03000509000000000000" pitchFamily="65" charset="-120"/>
              </a:rPr>
              <a:t>基督徒的生活準則</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成聖</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得勝</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a:t>
            </a:r>
            <a:endParaRPr lang="en-US" altLang="zh-TW" sz="3600" dirty="0">
              <a:latin typeface="DFKai-SB" panose="03000509000000000000" pitchFamily="65" charset="-120"/>
              <a:ea typeface="DFKai-SB" panose="03000509000000000000" pitchFamily="65" charset="-120"/>
            </a:endParaRPr>
          </a:p>
          <a:p>
            <a:pPr marL="0" indent="0">
              <a:buNone/>
            </a:pPr>
            <a:r>
              <a:rPr lang="en-US" altLang="zh-TW" sz="3600" dirty="0">
                <a:latin typeface="DFKai-SB" panose="03000509000000000000" pitchFamily="65" charset="-120"/>
                <a:ea typeface="DFKai-SB" panose="03000509000000000000" pitchFamily="65" charset="-120"/>
              </a:rPr>
              <a:t>3.</a:t>
            </a:r>
            <a:r>
              <a:rPr lang="zh-TW" altLang="en-US" sz="3600" dirty="0">
                <a:latin typeface="DFKai-SB" panose="03000509000000000000" pitchFamily="65" charset="-120"/>
                <a:ea typeface="DFKai-SB" panose="03000509000000000000" pitchFamily="65" charset="-120"/>
              </a:rPr>
              <a:t>耶穌與使徒都很認真讀經。</a:t>
            </a:r>
            <a:endParaRPr lang="en-US" altLang="zh-TW" sz="3600" dirty="0">
              <a:latin typeface="DFKai-SB" panose="03000509000000000000" pitchFamily="65" charset="-120"/>
              <a:ea typeface="DFKai-SB" panose="03000509000000000000" pitchFamily="65" charset="-120"/>
            </a:endParaRPr>
          </a:p>
          <a:p>
            <a:pPr marL="0" indent="0">
              <a:buNone/>
            </a:pPr>
            <a:r>
              <a:rPr lang="en-US" altLang="zh-TW" sz="3600" dirty="0">
                <a:latin typeface="DFKai-SB" panose="03000509000000000000" pitchFamily="65" charset="-120"/>
                <a:ea typeface="DFKai-SB" panose="03000509000000000000" pitchFamily="65" charset="-120"/>
              </a:rPr>
              <a:t>4.</a:t>
            </a:r>
            <a:r>
              <a:rPr lang="zh-TW" altLang="en-US" sz="3600" dirty="0">
                <a:latin typeface="DFKai-SB" panose="03000509000000000000" pitchFamily="65" charset="-120"/>
                <a:ea typeface="DFKai-SB" panose="03000509000000000000" pitchFamily="65" charset="-120"/>
              </a:rPr>
              <a:t>猶太人現在仍然努力讀經。</a:t>
            </a:r>
          </a:p>
        </p:txBody>
      </p:sp>
    </p:spTree>
    <p:extLst>
      <p:ext uri="{BB962C8B-B14F-4D97-AF65-F5344CB8AC3E}">
        <p14:creationId xmlns:p14="http://schemas.microsoft.com/office/powerpoint/2010/main" val="22194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4FC913F-3979-4B17-9283-B96E8C3EFB10}"/>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92AB3D29-22A8-4ED6-A9F5-2EA120E318AA}"/>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10F3A32B-8431-4A95-BDD2-8F987C0A3229}"/>
              </a:ext>
            </a:extLst>
          </p:cNvPr>
          <p:cNvPicPr>
            <a:picLocks noChangeAspect="1"/>
          </p:cNvPicPr>
          <p:nvPr/>
        </p:nvPicPr>
        <p:blipFill>
          <a:blip r:embed="rId2"/>
          <a:stretch>
            <a:fillRect/>
          </a:stretch>
        </p:blipFill>
        <p:spPr>
          <a:xfrm>
            <a:off x="1054641" y="0"/>
            <a:ext cx="7034718" cy="6858000"/>
          </a:xfrm>
          <a:prstGeom prst="rect">
            <a:avLst/>
          </a:prstGeom>
        </p:spPr>
      </p:pic>
    </p:spTree>
    <p:extLst>
      <p:ext uri="{BB962C8B-B14F-4D97-AF65-F5344CB8AC3E}">
        <p14:creationId xmlns:p14="http://schemas.microsoft.com/office/powerpoint/2010/main" val="2155574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1E36CF-A39D-48AA-940B-2FEDD6ADA0D1}"/>
              </a:ext>
            </a:extLst>
          </p:cNvPr>
          <p:cNvSpPr>
            <a:spLocks noGrp="1"/>
          </p:cNvSpPr>
          <p:nvPr>
            <p:ph type="title"/>
          </p:nvPr>
        </p:nvSpPr>
        <p:spPr>
          <a:xfrm>
            <a:off x="457200" y="704850"/>
            <a:ext cx="8229600" cy="851942"/>
          </a:xfrm>
        </p:spPr>
        <p:txBody>
          <a:bodyPr/>
          <a:lstStyle/>
          <a:p>
            <a:pPr algn="ctr"/>
            <a:r>
              <a:rPr lang="zh-TW" altLang="en-US" dirty="0">
                <a:latin typeface="DFKai-SB" panose="03000509000000000000" pitchFamily="65" charset="-120"/>
                <a:ea typeface="DFKai-SB" panose="03000509000000000000" pitchFamily="65" charset="-120"/>
              </a:rPr>
              <a:t>吃書卷</a:t>
            </a:r>
          </a:p>
        </p:txBody>
      </p:sp>
      <p:sp>
        <p:nvSpPr>
          <p:cNvPr id="3" name="內容版面配置區 2">
            <a:extLst>
              <a:ext uri="{FF2B5EF4-FFF2-40B4-BE49-F238E27FC236}">
                <a16:creationId xmlns:a16="http://schemas.microsoft.com/office/drawing/2014/main" id="{53E8F15D-D54B-4197-A8D6-E54EDD6C7FC0}"/>
              </a:ext>
            </a:extLst>
          </p:cNvPr>
          <p:cNvSpPr>
            <a:spLocks noGrp="1"/>
          </p:cNvSpPr>
          <p:nvPr>
            <p:ph idx="1"/>
          </p:nvPr>
        </p:nvSpPr>
        <p:spPr>
          <a:xfrm>
            <a:off x="457200" y="1700809"/>
            <a:ext cx="8229600" cy="4623792"/>
          </a:xfrm>
        </p:spPr>
        <p:txBody>
          <a:bodyPr/>
          <a:lstStyle/>
          <a:p>
            <a:r>
              <a:rPr lang="zh-TW" altLang="en-US" sz="3600" dirty="0">
                <a:latin typeface="DFKai-SB" panose="03000509000000000000" pitchFamily="65" charset="-120"/>
                <a:ea typeface="DFKai-SB" panose="03000509000000000000" pitchFamily="65" charset="-120"/>
              </a:rPr>
              <a:t>「吃書卷」是甚麼意思呢？我們可以用下列四個步驟去理解它。</a:t>
            </a:r>
          </a:p>
          <a:p>
            <a:pPr marL="0" indent="0">
              <a:buNone/>
            </a:pPr>
            <a:r>
              <a:rPr lang="zh-TW" altLang="en-US" sz="3600" dirty="0">
                <a:latin typeface="DFKai-SB" panose="03000509000000000000" pitchFamily="65" charset="-120"/>
                <a:ea typeface="DFKai-SB" panose="03000509000000000000" pitchFamily="65" charset="-120"/>
              </a:rPr>
              <a:t>它是將神的話語</a:t>
            </a:r>
            <a:endParaRPr lang="en-US" altLang="zh-TW" sz="3600" dirty="0">
              <a:latin typeface="DFKai-SB" panose="03000509000000000000" pitchFamily="65" charset="-120"/>
              <a:ea typeface="DFKai-SB" panose="03000509000000000000" pitchFamily="65" charset="-120"/>
            </a:endParaRPr>
          </a:p>
          <a:p>
            <a:pPr marL="0" indent="0">
              <a:buNone/>
            </a:pPr>
            <a:r>
              <a:rPr lang="en-US" altLang="zh-TW" sz="3600" dirty="0">
                <a:latin typeface="DFKai-SB" panose="03000509000000000000" pitchFamily="65" charset="-120"/>
                <a:ea typeface="DFKai-SB" panose="03000509000000000000" pitchFamily="65" charset="-120"/>
              </a:rPr>
              <a:t>1.</a:t>
            </a:r>
            <a:r>
              <a:rPr lang="zh-TW" altLang="en-US" sz="3600" dirty="0">
                <a:latin typeface="DFKai-SB" panose="03000509000000000000" pitchFamily="65" charset="-120"/>
                <a:ea typeface="DFKai-SB" panose="03000509000000000000" pitchFamily="65" charset="-120"/>
              </a:rPr>
              <a:t>存溫柔謙卑的心領受。</a:t>
            </a:r>
            <a:endParaRPr lang="en-US" altLang="zh-TW" sz="3600" dirty="0">
              <a:latin typeface="DFKai-SB" panose="03000509000000000000" pitchFamily="65" charset="-120"/>
              <a:ea typeface="DFKai-SB" panose="03000509000000000000" pitchFamily="65" charset="-120"/>
            </a:endParaRPr>
          </a:p>
          <a:p>
            <a:pPr marL="0" indent="0">
              <a:buNone/>
            </a:pPr>
            <a:r>
              <a:rPr lang="en-US" altLang="zh-TW" sz="3600" dirty="0">
                <a:latin typeface="DFKai-SB" panose="03000509000000000000" pitchFamily="65" charset="-120"/>
                <a:ea typeface="DFKai-SB" panose="03000509000000000000" pitchFamily="65" charset="-120"/>
              </a:rPr>
              <a:t>2.</a:t>
            </a:r>
            <a:r>
              <a:rPr lang="zh-TW" altLang="en-US" sz="3600" dirty="0">
                <a:latin typeface="DFKai-SB" panose="03000509000000000000" pitchFamily="65" charset="-120"/>
                <a:ea typeface="DFKai-SB" panose="03000509000000000000" pitchFamily="65" charset="-120"/>
              </a:rPr>
              <a:t>經過咀嚼與思考。</a:t>
            </a:r>
            <a:endParaRPr lang="en-US" altLang="zh-TW" sz="3600" dirty="0">
              <a:latin typeface="DFKai-SB" panose="03000509000000000000" pitchFamily="65" charset="-120"/>
              <a:ea typeface="DFKai-SB" panose="03000509000000000000" pitchFamily="65" charset="-120"/>
            </a:endParaRPr>
          </a:p>
          <a:p>
            <a:pPr marL="0" indent="0">
              <a:buNone/>
            </a:pPr>
            <a:r>
              <a:rPr lang="en-US" altLang="zh-TW" sz="3600" dirty="0">
                <a:latin typeface="DFKai-SB" panose="03000509000000000000" pitchFamily="65" charset="-120"/>
                <a:ea typeface="DFKai-SB" panose="03000509000000000000" pitchFamily="65" charset="-120"/>
              </a:rPr>
              <a:t>3.</a:t>
            </a:r>
            <a:r>
              <a:rPr lang="zh-TW" altLang="en-US" sz="3600" dirty="0">
                <a:latin typeface="DFKai-SB" panose="03000509000000000000" pitchFamily="65" charset="-120"/>
                <a:ea typeface="DFKai-SB" panose="03000509000000000000" pitchFamily="65" charset="-120"/>
              </a:rPr>
              <a:t>用信心接受。</a:t>
            </a:r>
            <a:endParaRPr lang="en-US" altLang="zh-TW" sz="3600" dirty="0">
              <a:latin typeface="DFKai-SB" panose="03000509000000000000" pitchFamily="65" charset="-120"/>
              <a:ea typeface="DFKai-SB" panose="03000509000000000000" pitchFamily="65" charset="-120"/>
            </a:endParaRPr>
          </a:p>
          <a:p>
            <a:pPr marL="0" indent="0">
              <a:buNone/>
            </a:pPr>
            <a:r>
              <a:rPr lang="en-US" altLang="zh-TW" sz="3600" dirty="0">
                <a:latin typeface="DFKai-SB" panose="03000509000000000000" pitchFamily="65" charset="-120"/>
                <a:ea typeface="DFKai-SB" panose="03000509000000000000" pitchFamily="65" charset="-120"/>
              </a:rPr>
              <a:t>4.</a:t>
            </a:r>
            <a:r>
              <a:rPr lang="zh-TW" altLang="en-US" sz="3600" dirty="0">
                <a:latin typeface="DFKai-SB" panose="03000509000000000000" pitchFamily="65" charset="-120"/>
                <a:ea typeface="DFKai-SB" panose="03000509000000000000" pitchFamily="65" charset="-120"/>
              </a:rPr>
              <a:t>最後消化成為屬靈生命的養料。</a:t>
            </a:r>
          </a:p>
          <a:p>
            <a:endParaRPr lang="zh-TW" altLang="en-US" dirty="0"/>
          </a:p>
        </p:txBody>
      </p:sp>
    </p:spTree>
    <p:extLst>
      <p:ext uri="{BB962C8B-B14F-4D97-AF65-F5344CB8AC3E}">
        <p14:creationId xmlns:p14="http://schemas.microsoft.com/office/powerpoint/2010/main" val="403152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B90C1B7-EA80-4163-8422-013835F8CF6F}"/>
              </a:ext>
            </a:extLst>
          </p:cNvPr>
          <p:cNvSpPr>
            <a:spLocks noGrp="1"/>
          </p:cNvSpPr>
          <p:nvPr>
            <p:ph idx="1"/>
          </p:nvPr>
        </p:nvSpPr>
        <p:spPr>
          <a:xfrm>
            <a:off x="457200" y="1052736"/>
            <a:ext cx="8229600" cy="5472608"/>
          </a:xfrm>
        </p:spPr>
        <p:txBody>
          <a:bodyPr/>
          <a:lstStyle/>
          <a:p>
            <a:pPr marL="0" indent="0" algn="just">
              <a:buNone/>
            </a:pPr>
            <a:r>
              <a:rPr lang="zh-TW" altLang="en-US" sz="3600" dirty="0">
                <a:latin typeface="DFKai-SB" panose="03000509000000000000" pitchFamily="65" charset="-120"/>
                <a:ea typeface="DFKai-SB" panose="03000509000000000000" pitchFamily="65" charset="-120"/>
              </a:rPr>
              <a:t>先知也是一卷一卷吃進神的話語。</a:t>
            </a:r>
          </a:p>
          <a:p>
            <a:pPr algn="just"/>
            <a:r>
              <a:rPr lang="zh-TW" altLang="en-US" sz="3600" dirty="0">
                <a:solidFill>
                  <a:srgbClr val="00B050"/>
                </a:solidFill>
                <a:latin typeface="DFKai-SB" panose="03000509000000000000" pitchFamily="65" charset="-120"/>
                <a:ea typeface="DFKai-SB" panose="03000509000000000000" pitchFamily="65" charset="-120"/>
              </a:rPr>
              <a:t>以西結</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神在異象中吩咐他要拿起書卷來吃</a:t>
            </a:r>
            <a:r>
              <a:rPr lang="zh-TW" altLang="en-US" sz="3600" dirty="0">
                <a:solidFill>
                  <a:srgbClr val="FF0000"/>
                </a:solidFill>
                <a:latin typeface="DFKai-SB" panose="03000509000000000000" pitchFamily="65" charset="-120"/>
                <a:ea typeface="DFKai-SB" panose="03000509000000000000" pitchFamily="65" charset="-120"/>
              </a:rPr>
              <a:t>（結二</a:t>
            </a:r>
            <a:r>
              <a:rPr lang="en-US" altLang="zh-TW" sz="3600" dirty="0">
                <a:solidFill>
                  <a:srgbClr val="FF0000"/>
                </a:solidFill>
                <a:latin typeface="DFKai-SB" panose="03000509000000000000" pitchFamily="65" charset="-120"/>
                <a:ea typeface="DFKai-SB" panose="03000509000000000000" pitchFamily="65" charset="-120"/>
              </a:rPr>
              <a:t>8-</a:t>
            </a:r>
            <a:r>
              <a:rPr lang="zh-TW" altLang="en-US" sz="3600" dirty="0">
                <a:solidFill>
                  <a:srgbClr val="FF0000"/>
                </a:solidFill>
                <a:latin typeface="DFKai-SB" panose="03000509000000000000" pitchFamily="65" charset="-120"/>
                <a:ea typeface="DFKai-SB" panose="03000509000000000000" pitchFamily="65" charset="-120"/>
              </a:rPr>
              <a:t>三</a:t>
            </a:r>
            <a:r>
              <a:rPr lang="en-US" altLang="zh-TW" sz="3600" dirty="0">
                <a:solidFill>
                  <a:srgbClr val="FF0000"/>
                </a:solidFill>
                <a:latin typeface="DFKai-SB" panose="03000509000000000000" pitchFamily="65" charset="-120"/>
                <a:ea typeface="DFKai-SB" panose="03000509000000000000" pitchFamily="65" charset="-120"/>
              </a:rPr>
              <a:t>3</a:t>
            </a:r>
            <a:r>
              <a:rPr lang="zh-TW" altLang="en-US" sz="3600" dirty="0">
                <a:solidFill>
                  <a:srgbClr val="FF0000"/>
                </a:solidFill>
                <a:latin typeface="DFKai-SB" panose="03000509000000000000" pitchFamily="65" charset="-120"/>
                <a:ea typeface="DFKai-SB" panose="03000509000000000000" pitchFamily="65" charset="-120"/>
              </a:rPr>
              <a:t>）</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我就吃了，口中覺得其甜如蜜。 </a:t>
            </a:r>
          </a:p>
          <a:p>
            <a:pPr algn="just"/>
            <a:r>
              <a:rPr lang="zh-TW" altLang="en-US" sz="3600" dirty="0">
                <a:solidFill>
                  <a:srgbClr val="00B050"/>
                </a:solidFill>
                <a:latin typeface="DFKai-SB" panose="03000509000000000000" pitchFamily="65" charset="-120"/>
                <a:ea typeface="DFKai-SB" panose="03000509000000000000" pitchFamily="65" charset="-120"/>
              </a:rPr>
              <a:t>耶利米</a:t>
            </a:r>
            <a:r>
              <a:rPr lang="zh-TW" altLang="en-US" sz="3600" dirty="0">
                <a:solidFill>
                  <a:srgbClr val="FF0000"/>
                </a:solidFill>
                <a:latin typeface="DFKai-SB" panose="03000509000000000000" pitchFamily="65" charset="-120"/>
                <a:ea typeface="DFKai-SB" panose="03000509000000000000" pitchFamily="65" charset="-120"/>
              </a:rPr>
              <a:t>（耶十五</a:t>
            </a:r>
            <a:r>
              <a:rPr lang="en-US" altLang="zh-TW" sz="3600" dirty="0">
                <a:solidFill>
                  <a:srgbClr val="FF0000"/>
                </a:solidFill>
                <a:latin typeface="DFKai-SB" panose="03000509000000000000" pitchFamily="65" charset="-120"/>
                <a:ea typeface="DFKai-SB" panose="03000509000000000000" pitchFamily="65" charset="-120"/>
              </a:rPr>
              <a:t>16-17</a:t>
            </a:r>
            <a:r>
              <a:rPr lang="zh-TW" altLang="en-US" sz="3600" dirty="0">
                <a:solidFill>
                  <a:srgbClr val="FF0000"/>
                </a:solidFill>
                <a:latin typeface="DFKai-SB" panose="03000509000000000000" pitchFamily="65" charset="-120"/>
                <a:ea typeface="DFKai-SB" panose="03000509000000000000" pitchFamily="65" charset="-120"/>
              </a:rPr>
              <a:t>）</a:t>
            </a:r>
            <a:r>
              <a:rPr lang="en-US" altLang="zh-TW" sz="3600" dirty="0">
                <a:solidFill>
                  <a:srgbClr val="FF0000"/>
                </a:solidFill>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歡喜快樂。</a:t>
            </a:r>
          </a:p>
          <a:p>
            <a:pPr algn="just"/>
            <a:r>
              <a:rPr lang="zh-TW" altLang="en-US" sz="3600" dirty="0">
                <a:solidFill>
                  <a:srgbClr val="00B050"/>
                </a:solidFill>
                <a:latin typeface="DFKai-SB" panose="03000509000000000000" pitchFamily="65" charset="-120"/>
                <a:ea typeface="DFKai-SB" panose="03000509000000000000" pitchFamily="65" charset="-120"/>
              </a:rPr>
              <a:t>使徒約翰</a:t>
            </a:r>
            <a:r>
              <a:rPr lang="zh-TW" altLang="en-US" sz="3600" dirty="0">
                <a:solidFill>
                  <a:srgbClr val="FF0000"/>
                </a:solidFill>
                <a:latin typeface="DFKai-SB" panose="03000509000000000000" pitchFamily="65" charset="-120"/>
                <a:ea typeface="DFKai-SB" panose="03000509000000000000" pitchFamily="65" charset="-120"/>
              </a:rPr>
              <a:t>（啟十</a:t>
            </a:r>
            <a:r>
              <a:rPr lang="en-US" altLang="zh-TW" sz="3600" dirty="0">
                <a:solidFill>
                  <a:srgbClr val="FF0000"/>
                </a:solidFill>
                <a:latin typeface="DFKai-SB" panose="03000509000000000000" pitchFamily="65" charset="-120"/>
                <a:ea typeface="DFKai-SB" panose="03000509000000000000" pitchFamily="65" charset="-120"/>
              </a:rPr>
              <a:t>8-11</a:t>
            </a:r>
            <a:r>
              <a:rPr lang="zh-TW" altLang="en-US" sz="3600" dirty="0">
                <a:solidFill>
                  <a:srgbClr val="FF0000"/>
                </a:solidFill>
                <a:latin typeface="DFKai-SB" panose="03000509000000000000" pitchFamily="65" charset="-120"/>
                <a:ea typeface="DFKai-SB" panose="03000509000000000000" pitchFamily="65" charset="-120"/>
              </a:rPr>
              <a:t>）</a:t>
            </a:r>
            <a:r>
              <a:rPr lang="en-US" altLang="zh-TW" sz="3600" dirty="0">
                <a:solidFill>
                  <a:srgbClr val="FF0000"/>
                </a:solidFill>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口中果然甜如蜜，吃了以後，肚子覺得發苦了。</a:t>
            </a:r>
          </a:p>
          <a:p>
            <a:pPr algn="just"/>
            <a:r>
              <a:rPr lang="en-US" altLang="zh-TW" sz="3600" dirty="0">
                <a:solidFill>
                  <a:srgbClr val="FF0000"/>
                </a:solidFill>
                <a:latin typeface="DFKai-SB" panose="03000509000000000000" pitchFamily="65" charset="-120"/>
                <a:ea typeface="DFKai-SB" panose="03000509000000000000" pitchFamily="65" charset="-120"/>
              </a:rPr>
              <a:t>(</a:t>
            </a:r>
            <a:r>
              <a:rPr lang="zh-TW" altLang="en-US" sz="3600" dirty="0">
                <a:solidFill>
                  <a:srgbClr val="FF0000"/>
                </a:solidFill>
                <a:latin typeface="DFKai-SB" panose="03000509000000000000" pitchFamily="65" charset="-120"/>
                <a:ea typeface="DFKai-SB" panose="03000509000000000000" pitchFamily="65" charset="-120"/>
              </a:rPr>
              <a:t>詩</a:t>
            </a:r>
            <a:r>
              <a:rPr lang="en-US" altLang="zh-TW" sz="3600" dirty="0">
                <a:solidFill>
                  <a:srgbClr val="FF0000"/>
                </a:solidFill>
                <a:latin typeface="DFKai-SB" panose="03000509000000000000" pitchFamily="65" charset="-120"/>
                <a:ea typeface="DFKai-SB" panose="03000509000000000000" pitchFamily="65" charset="-120"/>
              </a:rPr>
              <a:t>119</a:t>
            </a:r>
            <a:r>
              <a:rPr lang="zh-TW" altLang="en-US" sz="3600" dirty="0">
                <a:solidFill>
                  <a:srgbClr val="FF0000"/>
                </a:solidFill>
                <a:latin typeface="DFKai-SB" panose="03000509000000000000" pitchFamily="65" charset="-120"/>
                <a:ea typeface="DFKai-SB" panose="03000509000000000000" pitchFamily="65" charset="-120"/>
              </a:rPr>
              <a:t>，</a:t>
            </a:r>
            <a:r>
              <a:rPr lang="en-US" altLang="zh-TW" sz="3600" dirty="0">
                <a:solidFill>
                  <a:srgbClr val="FF0000"/>
                </a:solidFill>
                <a:latin typeface="DFKai-SB" panose="03000509000000000000" pitchFamily="65" charset="-120"/>
                <a:ea typeface="DFKai-SB" panose="03000509000000000000" pitchFamily="65" charset="-120"/>
              </a:rPr>
              <a:t>103)</a:t>
            </a:r>
            <a:r>
              <a:rPr lang="zh-TW" altLang="en-US" sz="3600" dirty="0">
                <a:latin typeface="DFKai-SB" panose="03000509000000000000" pitchFamily="65" charset="-120"/>
                <a:ea typeface="DFKai-SB" panose="03000509000000000000" pitchFamily="65" charset="-120"/>
              </a:rPr>
              <a:t>你的言語在我上膛何等甘美，在我口中比蜜更甜！</a:t>
            </a:r>
          </a:p>
          <a:p>
            <a:pPr algn="just"/>
            <a:endParaRPr lang="zh-TW" altLang="en-US" dirty="0"/>
          </a:p>
        </p:txBody>
      </p:sp>
    </p:spTree>
    <p:extLst>
      <p:ext uri="{BB962C8B-B14F-4D97-AF65-F5344CB8AC3E}">
        <p14:creationId xmlns:p14="http://schemas.microsoft.com/office/powerpoint/2010/main" val="190401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98C2AD5-6536-46E6-8FD7-ED9EAA882512}"/>
              </a:ext>
            </a:extLst>
          </p:cNvPr>
          <p:cNvSpPr>
            <a:spLocks noGrp="1"/>
          </p:cNvSpPr>
          <p:nvPr>
            <p:ph type="title"/>
          </p:nvPr>
        </p:nvSpPr>
        <p:spPr>
          <a:xfrm>
            <a:off x="461268" y="260648"/>
            <a:ext cx="8229600" cy="1143000"/>
          </a:xfrm>
        </p:spPr>
        <p:txBody>
          <a:bodyPr/>
          <a:lstStyle/>
          <a:p>
            <a:endParaRPr lang="zh-TW" altLang="en-US" dirty="0"/>
          </a:p>
        </p:txBody>
      </p:sp>
      <p:sp>
        <p:nvSpPr>
          <p:cNvPr id="3" name="內容版面配置區 2">
            <a:extLst>
              <a:ext uri="{FF2B5EF4-FFF2-40B4-BE49-F238E27FC236}">
                <a16:creationId xmlns:a16="http://schemas.microsoft.com/office/drawing/2014/main" id="{F97C3D87-943C-4E7D-9A1F-0E58005E38C0}"/>
              </a:ext>
            </a:extLst>
          </p:cNvPr>
          <p:cNvSpPr>
            <a:spLocks noGrp="1"/>
          </p:cNvSpPr>
          <p:nvPr>
            <p:ph idx="1"/>
          </p:nvPr>
        </p:nvSpPr>
        <p:spPr>
          <a:xfrm>
            <a:off x="470024" y="1484784"/>
            <a:ext cx="8229600" cy="4896544"/>
          </a:xfrm>
        </p:spPr>
        <p:txBody>
          <a:bodyPr/>
          <a:lstStyle/>
          <a:p>
            <a:pPr algn="just"/>
            <a:r>
              <a:rPr lang="zh-TW" altLang="en-US" sz="3600" dirty="0">
                <a:latin typeface="DFKai-SB" panose="03000509000000000000" pitchFamily="65" charset="-120"/>
                <a:ea typeface="DFKai-SB" panose="03000509000000000000" pitchFamily="65" charset="-120"/>
              </a:rPr>
              <a:t>一卷一卷讀，讀之前先看每卷的</a:t>
            </a:r>
            <a:r>
              <a:rPr lang="zh-TW" altLang="en-US" sz="3600" dirty="0">
                <a:solidFill>
                  <a:srgbClr val="00B050"/>
                </a:solidFill>
                <a:latin typeface="DFKai-SB" panose="03000509000000000000" pitchFamily="65" charset="-120"/>
                <a:ea typeface="DFKai-SB" panose="03000509000000000000" pitchFamily="65" charset="-120"/>
              </a:rPr>
              <a:t>簡介說明</a:t>
            </a:r>
            <a:r>
              <a:rPr lang="zh-TW" altLang="en-US" sz="3600" dirty="0">
                <a:latin typeface="DFKai-SB" panose="03000509000000000000" pitchFamily="65" charset="-120"/>
                <a:ea typeface="DFKai-SB" panose="03000509000000000000" pitchFamily="65" charset="-120"/>
              </a:rPr>
              <a:t>，建立</a:t>
            </a:r>
            <a:r>
              <a:rPr lang="zh-TW" altLang="en-US" sz="3600" dirty="0">
                <a:solidFill>
                  <a:srgbClr val="00B050"/>
                </a:solidFill>
                <a:latin typeface="DFKai-SB" panose="03000509000000000000" pitchFamily="65" charset="-120"/>
                <a:ea typeface="DFKai-SB" panose="03000509000000000000" pitchFamily="65" charset="-120"/>
              </a:rPr>
              <a:t>基本架構</a:t>
            </a:r>
            <a:r>
              <a:rPr lang="zh-TW" altLang="en-US" sz="3600" dirty="0">
                <a:latin typeface="DFKai-SB" panose="03000509000000000000" pitchFamily="65" charset="-120"/>
                <a:ea typeface="DFKai-SB" panose="03000509000000000000" pitchFamily="65" charset="-120"/>
              </a:rPr>
              <a:t>與</a:t>
            </a:r>
            <a:r>
              <a:rPr lang="zh-TW" altLang="en-US" sz="3600" dirty="0">
                <a:solidFill>
                  <a:srgbClr val="00B050"/>
                </a:solidFill>
                <a:latin typeface="DFKai-SB" panose="03000509000000000000" pitchFamily="65" charset="-120"/>
                <a:ea typeface="DFKai-SB" panose="03000509000000000000" pitchFamily="65" charset="-120"/>
              </a:rPr>
              <a:t>了解當時的背景</a:t>
            </a:r>
            <a:r>
              <a:rPr lang="zh-TW" altLang="en-US" sz="3600" dirty="0">
                <a:latin typeface="DFKai-SB" panose="03000509000000000000" pitchFamily="65" charset="-120"/>
                <a:ea typeface="DFKai-SB" panose="03000509000000000000" pitchFamily="65" charset="-120"/>
              </a:rPr>
              <a:t>。</a:t>
            </a:r>
            <a:endParaRPr lang="en-US" altLang="zh-TW" sz="3600" dirty="0">
              <a:latin typeface="DFKai-SB" panose="03000509000000000000" pitchFamily="65" charset="-120"/>
              <a:ea typeface="DFKai-SB" panose="03000509000000000000" pitchFamily="65" charset="-120"/>
            </a:endParaRPr>
          </a:p>
          <a:p>
            <a:pPr algn="just"/>
            <a:r>
              <a:rPr lang="zh-TW" altLang="en-US" sz="3600" dirty="0">
                <a:latin typeface="DFKai-SB" panose="03000509000000000000" pitchFamily="65" charset="-120"/>
                <a:ea typeface="DFKai-SB" panose="03000509000000000000" pitchFamily="65" charset="-120"/>
              </a:rPr>
              <a:t>神給我們的書卷都有</a:t>
            </a:r>
            <a:r>
              <a:rPr lang="zh-TW" altLang="en-US" sz="3600" dirty="0">
                <a:solidFill>
                  <a:srgbClr val="00B050"/>
                </a:solidFill>
                <a:latin typeface="DFKai-SB" panose="03000509000000000000" pitchFamily="65" charset="-120"/>
                <a:ea typeface="DFKai-SB" panose="03000509000000000000" pitchFamily="65" charset="-120"/>
              </a:rPr>
              <a:t>時空的背景</a:t>
            </a:r>
            <a:r>
              <a:rPr lang="zh-TW" altLang="en-US" sz="3600" dirty="0">
                <a:latin typeface="DFKai-SB" panose="03000509000000000000" pitchFamily="65" charset="-120"/>
                <a:ea typeface="DFKai-SB" panose="03000509000000000000" pitchFamily="65" charset="-120"/>
              </a:rPr>
              <a:t>，我們務必要考慮到時空這兩方面，了解祂在什麼</a:t>
            </a:r>
            <a:r>
              <a:rPr lang="zh-TW" altLang="en-US" sz="3600" dirty="0">
                <a:solidFill>
                  <a:srgbClr val="00B050"/>
                </a:solidFill>
                <a:latin typeface="DFKai-SB" panose="03000509000000000000" pitchFamily="65" charset="-120"/>
                <a:ea typeface="DFKai-SB" panose="03000509000000000000" pitchFamily="65" charset="-120"/>
              </a:rPr>
              <a:t>時候</a:t>
            </a:r>
            <a:r>
              <a:rPr lang="zh-TW" altLang="en-US" sz="3600" dirty="0">
                <a:latin typeface="DFKai-SB" panose="03000509000000000000" pitchFamily="65" charset="-120"/>
                <a:ea typeface="DFKai-SB" panose="03000509000000000000" pitchFamily="65" charset="-120"/>
              </a:rPr>
              <a:t>，又是在什麼</a:t>
            </a:r>
            <a:r>
              <a:rPr lang="zh-TW" altLang="en-US" sz="3600" dirty="0">
                <a:solidFill>
                  <a:srgbClr val="00B050"/>
                </a:solidFill>
                <a:latin typeface="DFKai-SB" panose="03000509000000000000" pitchFamily="65" charset="-120"/>
                <a:ea typeface="DFKai-SB" panose="03000509000000000000" pitchFamily="65" charset="-120"/>
              </a:rPr>
              <a:t>地方</a:t>
            </a:r>
            <a:r>
              <a:rPr lang="zh-TW" altLang="en-US" sz="3600" dirty="0">
                <a:latin typeface="DFKai-SB" panose="03000509000000000000" pitchFamily="65" charset="-120"/>
                <a:ea typeface="DFKai-SB" panose="03000509000000000000" pitchFamily="65" charset="-120"/>
              </a:rPr>
              <a:t>說這些話，時空會賦予這些話含義，因為祂是針對那時候百姓的生活與信仰的情況說的。</a:t>
            </a:r>
            <a:endParaRPr lang="en-US" altLang="zh-TW" sz="3600" dirty="0">
              <a:latin typeface="DFKai-SB" panose="03000509000000000000" pitchFamily="65" charset="-120"/>
              <a:ea typeface="DFKai-SB" panose="03000509000000000000" pitchFamily="65" charset="-120"/>
            </a:endParaRPr>
          </a:p>
          <a:p>
            <a:pPr algn="just"/>
            <a:r>
              <a:rPr lang="zh-TW" altLang="en-US" sz="3600" dirty="0">
                <a:latin typeface="DFKai-SB" panose="03000509000000000000" pitchFamily="65" charset="-120"/>
                <a:ea typeface="DFKai-SB" panose="03000509000000000000" pitchFamily="65" charset="-120"/>
              </a:rPr>
              <a:t>例如</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約伯三友</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何西阿先知。</a:t>
            </a:r>
            <a:endParaRPr lang="zh-TW" altLang="en-US" dirty="0"/>
          </a:p>
        </p:txBody>
      </p:sp>
    </p:spTree>
    <p:extLst>
      <p:ext uri="{BB962C8B-B14F-4D97-AF65-F5344CB8AC3E}">
        <p14:creationId xmlns:p14="http://schemas.microsoft.com/office/powerpoint/2010/main" val="388989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51056C-CCA9-497A-A68F-89E889FB2C0C}"/>
              </a:ext>
            </a:extLst>
          </p:cNvPr>
          <p:cNvSpPr>
            <a:spLocks noGrp="1"/>
          </p:cNvSpPr>
          <p:nvPr>
            <p:ph type="title"/>
          </p:nvPr>
        </p:nvSpPr>
        <p:spPr>
          <a:xfrm>
            <a:off x="457200" y="704850"/>
            <a:ext cx="8229600" cy="779934"/>
          </a:xfrm>
        </p:spPr>
        <p:txBody>
          <a:bodyPr/>
          <a:lstStyle/>
          <a:p>
            <a:pPr algn="ctr"/>
            <a:r>
              <a:rPr lang="zh-TW" altLang="en-US" dirty="0">
                <a:latin typeface="DFKai-SB" panose="03000509000000000000" pitchFamily="65" charset="-120"/>
                <a:ea typeface="DFKai-SB" panose="03000509000000000000" pitchFamily="65" charset="-120"/>
              </a:rPr>
              <a:t>閱讀聖經的工具</a:t>
            </a:r>
          </a:p>
        </p:txBody>
      </p:sp>
      <p:sp>
        <p:nvSpPr>
          <p:cNvPr id="3" name="內容版面配置區 2">
            <a:extLst>
              <a:ext uri="{FF2B5EF4-FFF2-40B4-BE49-F238E27FC236}">
                <a16:creationId xmlns:a16="http://schemas.microsoft.com/office/drawing/2014/main" id="{97E6F176-E773-4FB5-9FF9-BB96FEA655B0}"/>
              </a:ext>
            </a:extLst>
          </p:cNvPr>
          <p:cNvSpPr>
            <a:spLocks noGrp="1"/>
          </p:cNvSpPr>
          <p:nvPr>
            <p:ph idx="1"/>
          </p:nvPr>
        </p:nvSpPr>
        <p:spPr>
          <a:xfrm>
            <a:off x="457200" y="1484784"/>
            <a:ext cx="8229600" cy="5256584"/>
          </a:xfrm>
        </p:spPr>
        <p:txBody>
          <a:bodyPr/>
          <a:lstStyle/>
          <a:p>
            <a:pPr algn="just"/>
            <a:r>
              <a:rPr lang="zh-TW" altLang="en-US" sz="3600" dirty="0">
                <a:latin typeface="DFKai-SB" panose="03000509000000000000" pitchFamily="65" charset="-120"/>
                <a:ea typeface="DFKai-SB" panose="03000509000000000000" pitchFamily="65" charset="-120"/>
              </a:rPr>
              <a:t>可以配合參考書</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解經書與注釋書</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a:t>
            </a:r>
            <a:endParaRPr lang="en-US" altLang="zh-TW" sz="3600" dirty="0">
              <a:latin typeface="DFKai-SB" panose="03000509000000000000" pitchFamily="65" charset="-120"/>
              <a:ea typeface="DFKai-SB" panose="03000509000000000000" pitchFamily="65" charset="-120"/>
            </a:endParaRPr>
          </a:p>
          <a:p>
            <a:pPr algn="just"/>
            <a:r>
              <a:rPr lang="zh-TW" altLang="en-US" sz="3600" dirty="0">
                <a:latin typeface="DFKai-SB" panose="03000509000000000000" pitchFamily="65" charset="-120"/>
                <a:ea typeface="DFKai-SB" panose="03000509000000000000" pitchFamily="65" charset="-120"/>
              </a:rPr>
              <a:t>如果遇到問題，可以查閱不同聖經翻譯版本，建議以經解經</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查原文</a:t>
            </a:r>
            <a:r>
              <a:rPr lang="en-US" altLang="zh-TW" sz="3600" dirty="0">
                <a:latin typeface="DFKai-SB" panose="03000509000000000000" pitchFamily="65" charset="-120"/>
                <a:ea typeface="DFKai-SB" panose="03000509000000000000" pitchFamily="65" charset="-120"/>
              </a:rPr>
              <a:t>~</a:t>
            </a:r>
            <a:r>
              <a:rPr lang="zh-TW" altLang="en-US" sz="3600" dirty="0">
                <a:solidFill>
                  <a:srgbClr val="00B050"/>
                </a:solidFill>
                <a:latin typeface="DFKai-SB" panose="03000509000000000000" pitchFamily="65" charset="-120"/>
                <a:ea typeface="DFKai-SB" panose="03000509000000000000" pitchFamily="65" charset="-120"/>
              </a:rPr>
              <a:t>瑞馬</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a:t>
            </a:r>
          </a:p>
          <a:p>
            <a:pPr algn="just"/>
            <a:r>
              <a:rPr lang="zh-TW" altLang="en-US" sz="3600" dirty="0">
                <a:solidFill>
                  <a:srgbClr val="00B050"/>
                </a:solidFill>
                <a:latin typeface="DFKai-SB" panose="03000509000000000000" pitchFamily="65" charset="-120"/>
                <a:ea typeface="DFKai-SB" panose="03000509000000000000" pitchFamily="65" charset="-120"/>
              </a:rPr>
              <a:t>呂振中譯本</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特色在於盡可能直接對照聖經原文的每一個詞彙和其排序架構來翻譯。</a:t>
            </a:r>
            <a:endParaRPr lang="en-US" altLang="zh-TW" sz="3600" dirty="0">
              <a:latin typeface="DFKai-SB" panose="03000509000000000000" pitchFamily="65" charset="-120"/>
              <a:ea typeface="DFKai-SB" panose="03000509000000000000" pitchFamily="65" charset="-120"/>
            </a:endParaRPr>
          </a:p>
          <a:p>
            <a:pPr algn="just"/>
            <a:r>
              <a:rPr lang="zh-TW" altLang="en-US" sz="3600" dirty="0">
                <a:solidFill>
                  <a:srgbClr val="00B050"/>
                </a:solidFill>
                <a:latin typeface="DFKai-SB" panose="03000509000000000000" pitchFamily="65" charset="-120"/>
                <a:ea typeface="DFKai-SB" panose="03000509000000000000" pitchFamily="65" charset="-120"/>
              </a:rPr>
              <a:t>現代中文譯本</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針對和合本聖經做了更白話的修訂，特別傳達聖經中神的感情面。</a:t>
            </a:r>
          </a:p>
        </p:txBody>
      </p:sp>
    </p:spTree>
    <p:extLst>
      <p:ext uri="{BB962C8B-B14F-4D97-AF65-F5344CB8AC3E}">
        <p14:creationId xmlns:p14="http://schemas.microsoft.com/office/powerpoint/2010/main" val="19450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1FF799-C7BF-4502-98D6-6F0ADEFC569F}"/>
              </a:ext>
            </a:extLst>
          </p:cNvPr>
          <p:cNvSpPr>
            <a:spLocks noGrp="1"/>
          </p:cNvSpPr>
          <p:nvPr>
            <p:ph type="title"/>
          </p:nvPr>
        </p:nvSpPr>
        <p:spPr>
          <a:xfrm>
            <a:off x="457200" y="704850"/>
            <a:ext cx="8229600" cy="707926"/>
          </a:xfrm>
        </p:spPr>
        <p:txBody>
          <a:bodyPr/>
          <a:lstStyle/>
          <a:p>
            <a:pPr algn="ctr"/>
            <a:r>
              <a:rPr lang="en-US" altLang="zh-TW" sz="4000" dirty="0">
                <a:latin typeface="DFKai-SB" panose="03000509000000000000" pitchFamily="65" charset="-120"/>
                <a:ea typeface="DFKai-SB" panose="03000509000000000000" pitchFamily="65" charset="-120"/>
              </a:rPr>
              <a:t>RHEMA(</a:t>
            </a:r>
            <a:r>
              <a:rPr lang="zh-TW" altLang="en-US" sz="4000" dirty="0">
                <a:latin typeface="DFKai-SB" panose="03000509000000000000" pitchFamily="65" charset="-120"/>
                <a:ea typeface="DFKai-SB" panose="03000509000000000000" pitchFamily="65" charset="-120"/>
              </a:rPr>
              <a:t>希臘文的道</a:t>
            </a:r>
            <a:r>
              <a:rPr lang="en-US" altLang="zh-TW" sz="4000" dirty="0">
                <a:latin typeface="DFKai-SB" panose="03000509000000000000" pitchFamily="65" charset="-120"/>
                <a:ea typeface="DFKai-SB" panose="03000509000000000000" pitchFamily="65" charset="-120"/>
              </a:rPr>
              <a:t>)</a:t>
            </a:r>
            <a:endParaRPr lang="zh-TW" altLang="en-US" sz="4000" dirty="0">
              <a:latin typeface="DFKai-SB" panose="03000509000000000000" pitchFamily="65" charset="-120"/>
              <a:ea typeface="DFKai-SB" panose="03000509000000000000" pitchFamily="65" charset="-120"/>
            </a:endParaRPr>
          </a:p>
        </p:txBody>
      </p:sp>
      <p:sp>
        <p:nvSpPr>
          <p:cNvPr id="3" name="內容版面配置區 2">
            <a:extLst>
              <a:ext uri="{FF2B5EF4-FFF2-40B4-BE49-F238E27FC236}">
                <a16:creationId xmlns:a16="http://schemas.microsoft.com/office/drawing/2014/main" id="{32882FFA-0066-4633-B0E7-525FCFAC0F8E}"/>
              </a:ext>
            </a:extLst>
          </p:cNvPr>
          <p:cNvSpPr>
            <a:spLocks noGrp="1"/>
          </p:cNvSpPr>
          <p:nvPr>
            <p:ph idx="1"/>
          </p:nvPr>
        </p:nvSpPr>
        <p:spPr>
          <a:xfrm>
            <a:off x="457200" y="1412776"/>
            <a:ext cx="8229600" cy="4911825"/>
          </a:xfrm>
        </p:spPr>
        <p:txBody>
          <a:bodyPr/>
          <a:lstStyle/>
          <a:p>
            <a:r>
              <a:rPr lang="en-US" altLang="zh-TW" dirty="0">
                <a:highlight>
                  <a:srgbClr val="000000"/>
                </a:highlight>
                <a:hlinkClick r:id="rId2"/>
              </a:rPr>
              <a:t>https://bible1.tjc.org/</a:t>
            </a:r>
            <a:endParaRPr lang="en-US" altLang="zh-TW" dirty="0">
              <a:highlight>
                <a:srgbClr val="000000"/>
              </a:highlight>
            </a:endParaRPr>
          </a:p>
          <a:p>
            <a:r>
              <a:rPr lang="zh-TW" altLang="en-US" dirty="0">
                <a:latin typeface="DFKai-SB" panose="03000509000000000000" pitchFamily="65" charset="-120"/>
                <a:ea typeface="DFKai-SB" panose="03000509000000000000" pitchFamily="65" charset="-120"/>
              </a:rPr>
              <a:t>希伯來文逐字對照</a:t>
            </a:r>
          </a:p>
        </p:txBody>
      </p:sp>
      <p:pic>
        <p:nvPicPr>
          <p:cNvPr id="5" name="圖片 4">
            <a:extLst>
              <a:ext uri="{FF2B5EF4-FFF2-40B4-BE49-F238E27FC236}">
                <a16:creationId xmlns:a16="http://schemas.microsoft.com/office/drawing/2014/main" id="{D3F66A6E-3704-464D-B19D-217A72A72F88}"/>
              </a:ext>
            </a:extLst>
          </p:cNvPr>
          <p:cNvPicPr>
            <a:picLocks noChangeAspect="1"/>
          </p:cNvPicPr>
          <p:nvPr/>
        </p:nvPicPr>
        <p:blipFill>
          <a:blip r:embed="rId3"/>
          <a:stretch>
            <a:fillRect/>
          </a:stretch>
        </p:blipFill>
        <p:spPr>
          <a:xfrm>
            <a:off x="26144" y="2420888"/>
            <a:ext cx="9144000" cy="4613325"/>
          </a:xfrm>
          <a:prstGeom prst="rect">
            <a:avLst/>
          </a:prstGeom>
        </p:spPr>
      </p:pic>
    </p:spTree>
    <p:extLst>
      <p:ext uri="{BB962C8B-B14F-4D97-AF65-F5344CB8AC3E}">
        <p14:creationId xmlns:p14="http://schemas.microsoft.com/office/powerpoint/2010/main" val="3125925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58C7F1-A0DF-4138-882B-155978B7B67A}"/>
              </a:ext>
            </a:extLst>
          </p:cNvPr>
          <p:cNvSpPr>
            <a:spLocks noGrp="1"/>
          </p:cNvSpPr>
          <p:nvPr>
            <p:ph type="title"/>
          </p:nvPr>
        </p:nvSpPr>
        <p:spPr>
          <a:xfrm>
            <a:off x="457200" y="533400"/>
            <a:ext cx="8229600" cy="735360"/>
          </a:xfrm>
        </p:spPr>
        <p:txBody>
          <a:bodyPr/>
          <a:lstStyle/>
          <a:p>
            <a:endParaRPr lang="zh-TW" altLang="en-US" dirty="0"/>
          </a:p>
        </p:txBody>
      </p:sp>
      <p:sp>
        <p:nvSpPr>
          <p:cNvPr id="3" name="內容版面配置區 2">
            <a:extLst>
              <a:ext uri="{FF2B5EF4-FFF2-40B4-BE49-F238E27FC236}">
                <a16:creationId xmlns:a16="http://schemas.microsoft.com/office/drawing/2014/main" id="{5C1A390F-D89F-40E6-A36A-4B8DE7009CF6}"/>
              </a:ext>
            </a:extLst>
          </p:cNvPr>
          <p:cNvSpPr>
            <a:spLocks noGrp="1"/>
          </p:cNvSpPr>
          <p:nvPr>
            <p:ph idx="1"/>
          </p:nvPr>
        </p:nvSpPr>
        <p:spPr>
          <a:xfrm>
            <a:off x="457200" y="1268760"/>
            <a:ext cx="8229600" cy="5256584"/>
          </a:xfrm>
        </p:spPr>
        <p:txBody>
          <a:bodyPr/>
          <a:lstStyle/>
          <a:p>
            <a:pPr algn="just"/>
            <a:r>
              <a:rPr lang="zh-TW" altLang="en-US" sz="3600" dirty="0">
                <a:latin typeface="DFKai-SB" panose="03000509000000000000" pitchFamily="65" charset="-120"/>
                <a:ea typeface="DFKai-SB" panose="03000509000000000000" pitchFamily="65" charset="-120"/>
              </a:rPr>
              <a:t>以上是</a:t>
            </a:r>
            <a:r>
              <a:rPr lang="zh-TW" altLang="en-US" sz="3600" dirty="0">
                <a:solidFill>
                  <a:srgbClr val="FF0000"/>
                </a:solidFill>
                <a:latin typeface="DFKai-SB" panose="03000509000000000000" pitchFamily="65" charset="-120"/>
                <a:ea typeface="DFKai-SB" panose="03000509000000000000" pitchFamily="65" charset="-120"/>
              </a:rPr>
              <a:t>閱讀聖經前的準備</a:t>
            </a:r>
            <a:r>
              <a:rPr lang="zh-TW" altLang="en-US" sz="3600" dirty="0">
                <a:latin typeface="DFKai-SB" panose="03000509000000000000" pitchFamily="65" charset="-120"/>
                <a:ea typeface="DFKai-SB" panose="03000509000000000000" pitchFamily="65" charset="-120"/>
              </a:rPr>
              <a:t>和</a:t>
            </a:r>
            <a:r>
              <a:rPr lang="zh-TW" altLang="en-US" sz="3600" dirty="0">
                <a:solidFill>
                  <a:srgbClr val="FF0000"/>
                </a:solidFill>
                <a:latin typeface="DFKai-SB" panose="03000509000000000000" pitchFamily="65" charset="-120"/>
                <a:ea typeface="DFKai-SB" panose="03000509000000000000" pitchFamily="65" charset="-120"/>
              </a:rPr>
              <a:t>閱讀聖經的方法與工具</a:t>
            </a:r>
            <a:r>
              <a:rPr lang="zh-TW" altLang="en-US" sz="3600" dirty="0">
                <a:latin typeface="DFKai-SB" panose="03000509000000000000" pitchFamily="65" charset="-120"/>
                <a:ea typeface="DFKai-SB" panose="03000509000000000000" pitchFamily="65" charset="-120"/>
              </a:rPr>
              <a:t>。</a:t>
            </a:r>
            <a:endParaRPr lang="en-US" altLang="zh-TW" sz="3600" dirty="0">
              <a:latin typeface="DFKai-SB" panose="03000509000000000000" pitchFamily="65" charset="-120"/>
              <a:ea typeface="DFKai-SB" panose="03000509000000000000" pitchFamily="65" charset="-120"/>
            </a:endParaRPr>
          </a:p>
          <a:p>
            <a:pPr algn="just"/>
            <a:r>
              <a:rPr lang="zh-TW" altLang="en-US" sz="3600" dirty="0">
                <a:latin typeface="DFKai-SB" panose="03000509000000000000" pitchFamily="65" charset="-120"/>
                <a:ea typeface="DFKai-SB" panose="03000509000000000000" pitchFamily="65" charset="-120"/>
              </a:rPr>
              <a:t>分享的讀經心得與方法不一定完全正確，也要配合每的人的時間</a:t>
            </a:r>
            <a:r>
              <a:rPr lang="zh-TW" altLang="en-US" sz="3600" dirty="0">
                <a:latin typeface="標楷體" panose="03000509000000000000" pitchFamily="65" charset="-120"/>
                <a:ea typeface="標楷體" panose="03000509000000000000" pitchFamily="65" charset="-120"/>
              </a:rPr>
              <a:t>、</a:t>
            </a:r>
            <a:r>
              <a:rPr lang="zh-TW" altLang="en-US" sz="3600" dirty="0">
                <a:latin typeface="DFKai-SB" panose="03000509000000000000" pitchFamily="65" charset="-120"/>
                <a:ea typeface="DFKai-SB" panose="03000509000000000000" pitchFamily="65" charset="-120"/>
              </a:rPr>
              <a:t>地點與差異性，可以做</a:t>
            </a:r>
            <a:r>
              <a:rPr lang="zh-TW" altLang="en-US" sz="3600" dirty="0">
                <a:solidFill>
                  <a:srgbClr val="00B050"/>
                </a:solidFill>
                <a:latin typeface="DFKai-SB" panose="03000509000000000000" pitchFamily="65" charset="-120"/>
                <a:ea typeface="DFKai-SB" panose="03000509000000000000" pitchFamily="65" charset="-120"/>
              </a:rPr>
              <a:t>適度的調整</a:t>
            </a:r>
            <a:r>
              <a:rPr lang="zh-TW" altLang="en-US" sz="3600" dirty="0">
                <a:latin typeface="DFKai-SB" panose="03000509000000000000" pitchFamily="65" charset="-120"/>
                <a:ea typeface="DFKai-SB" panose="03000509000000000000" pitchFamily="65" charset="-120"/>
              </a:rPr>
              <a:t>來適用在不同人身上。</a:t>
            </a:r>
            <a:endParaRPr lang="en-US" altLang="zh-TW" sz="3600" dirty="0">
              <a:latin typeface="DFKai-SB" panose="03000509000000000000" pitchFamily="65" charset="-120"/>
              <a:ea typeface="DFKai-SB" panose="03000509000000000000" pitchFamily="65" charset="-120"/>
            </a:endParaRPr>
          </a:p>
          <a:p>
            <a:pPr algn="just"/>
            <a:r>
              <a:rPr lang="zh-TW" altLang="en-US" sz="3600" dirty="0">
                <a:latin typeface="DFKai-SB" panose="03000509000000000000" pitchFamily="65" charset="-120"/>
                <a:ea typeface="DFKai-SB" panose="03000509000000000000" pitchFamily="65" charset="-120"/>
              </a:rPr>
              <a:t>重點在是否能夠</a:t>
            </a:r>
            <a:r>
              <a:rPr lang="zh-TW" altLang="en-US" sz="3600" dirty="0">
                <a:solidFill>
                  <a:srgbClr val="00B050"/>
                </a:solidFill>
                <a:latin typeface="DFKai-SB" panose="03000509000000000000" pitchFamily="65" charset="-120"/>
                <a:ea typeface="DFKai-SB" panose="03000509000000000000" pitchFamily="65" charset="-120"/>
              </a:rPr>
              <a:t>實現讀經目標</a:t>
            </a:r>
            <a:r>
              <a:rPr lang="zh-TW" altLang="en-US" sz="3600" dirty="0">
                <a:latin typeface="DFKai-SB" panose="03000509000000000000" pitchFamily="65" charset="-120"/>
                <a:ea typeface="DFKai-SB" panose="03000509000000000000" pitchFamily="65" charset="-120"/>
              </a:rPr>
              <a:t>，而不是為讀經而讀經，這樣就失去讀經的意義了。</a:t>
            </a:r>
          </a:p>
        </p:txBody>
      </p:sp>
    </p:spTree>
    <p:extLst>
      <p:ext uri="{BB962C8B-B14F-4D97-AF65-F5344CB8AC3E}">
        <p14:creationId xmlns:p14="http://schemas.microsoft.com/office/powerpoint/2010/main" val="427479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2C0632-2A25-4411-BBE1-EA3ADB7292D6}"/>
              </a:ext>
            </a:extLst>
          </p:cNvPr>
          <p:cNvSpPr>
            <a:spLocks noGrp="1"/>
          </p:cNvSpPr>
          <p:nvPr>
            <p:ph type="title"/>
          </p:nvPr>
        </p:nvSpPr>
        <p:spPr>
          <a:xfrm>
            <a:off x="457200" y="704850"/>
            <a:ext cx="8229600" cy="923950"/>
          </a:xfrm>
        </p:spPr>
        <p:txBody>
          <a:bodyPr/>
          <a:lstStyle/>
          <a:p>
            <a:pPr algn="ctr"/>
            <a:r>
              <a:rPr lang="zh-TW" altLang="en-US" dirty="0">
                <a:latin typeface="DFKai-SB" panose="03000509000000000000" pitchFamily="65" charset="-120"/>
                <a:ea typeface="DFKai-SB" panose="03000509000000000000" pitchFamily="65" charset="-120"/>
              </a:rPr>
              <a:t>總結</a:t>
            </a:r>
          </a:p>
        </p:txBody>
      </p:sp>
      <p:sp>
        <p:nvSpPr>
          <p:cNvPr id="3" name="內容版面配置區 2">
            <a:extLst>
              <a:ext uri="{FF2B5EF4-FFF2-40B4-BE49-F238E27FC236}">
                <a16:creationId xmlns:a16="http://schemas.microsoft.com/office/drawing/2014/main" id="{FEEF8BDD-A2E5-4B0A-A996-4C782E59338A}"/>
              </a:ext>
            </a:extLst>
          </p:cNvPr>
          <p:cNvSpPr>
            <a:spLocks noGrp="1"/>
          </p:cNvSpPr>
          <p:nvPr>
            <p:ph idx="1"/>
          </p:nvPr>
        </p:nvSpPr>
        <p:spPr>
          <a:xfrm>
            <a:off x="457200" y="1772816"/>
            <a:ext cx="8229600" cy="4680519"/>
          </a:xfrm>
        </p:spPr>
        <p:txBody>
          <a:bodyPr/>
          <a:lstStyle/>
          <a:p>
            <a:pPr algn="just"/>
            <a:r>
              <a:rPr lang="zh-TW" altLang="en-US" sz="3200" dirty="0">
                <a:latin typeface="DFKai-SB" panose="03000509000000000000" pitchFamily="65" charset="-120"/>
                <a:ea typeface="DFKai-SB" panose="03000509000000000000" pitchFamily="65" charset="-120"/>
              </a:rPr>
              <a:t>讀經前我們必須要</a:t>
            </a:r>
            <a:r>
              <a:rPr lang="zh-TW" altLang="en-US" sz="3200" dirty="0">
                <a:solidFill>
                  <a:srgbClr val="00B050"/>
                </a:solidFill>
                <a:latin typeface="DFKai-SB" panose="03000509000000000000" pitchFamily="65" charset="-120"/>
                <a:ea typeface="DFKai-SB" panose="03000509000000000000" pitchFamily="65" charset="-120"/>
              </a:rPr>
              <a:t>禱告</a:t>
            </a:r>
            <a:r>
              <a:rPr lang="zh-TW" altLang="en-US" sz="3200" dirty="0">
                <a:latin typeface="DFKai-SB" panose="03000509000000000000" pitchFamily="65" charset="-120"/>
                <a:ea typeface="DFKai-SB" panose="03000509000000000000" pitchFamily="65" charset="-120"/>
              </a:rPr>
              <a:t>祈求</a:t>
            </a:r>
            <a:r>
              <a:rPr lang="zh-TW" altLang="en-US" sz="3200" dirty="0">
                <a:solidFill>
                  <a:srgbClr val="00B050"/>
                </a:solidFill>
                <a:latin typeface="DFKai-SB" panose="03000509000000000000" pitchFamily="65" charset="-120"/>
                <a:ea typeface="DFKai-SB" panose="03000509000000000000" pitchFamily="65" charset="-120"/>
              </a:rPr>
              <a:t>聖靈的帶領</a:t>
            </a:r>
            <a:r>
              <a:rPr lang="zh-TW" altLang="en-US" sz="3200" dirty="0">
                <a:latin typeface="DFKai-SB" panose="03000509000000000000" pitchFamily="65" charset="-120"/>
                <a:ea typeface="DFKai-SB" panose="03000509000000000000" pitchFamily="65" charset="-120"/>
              </a:rPr>
              <a:t>，讓我們</a:t>
            </a:r>
            <a:r>
              <a:rPr lang="zh-TW" altLang="en-US" sz="3200" dirty="0">
                <a:solidFill>
                  <a:srgbClr val="00B050"/>
                </a:solidFill>
                <a:latin typeface="DFKai-SB" panose="03000509000000000000" pitchFamily="65" charset="-120"/>
                <a:ea typeface="DFKai-SB" panose="03000509000000000000" pitchFamily="65" charset="-120"/>
              </a:rPr>
              <a:t>除去一切污穢與邪惡</a:t>
            </a:r>
            <a:r>
              <a:rPr lang="zh-TW" altLang="en-US" sz="3200" dirty="0">
                <a:latin typeface="DFKai-SB" panose="03000509000000000000" pitchFamily="65" charset="-120"/>
                <a:ea typeface="DFKai-SB" panose="03000509000000000000" pitchFamily="65" charset="-120"/>
              </a:rPr>
              <a:t>，</a:t>
            </a:r>
            <a:r>
              <a:rPr lang="zh-TW" altLang="en-US" sz="3200" dirty="0">
                <a:solidFill>
                  <a:srgbClr val="00B050"/>
                </a:solidFill>
                <a:latin typeface="DFKai-SB" panose="03000509000000000000" pitchFamily="65" charset="-120"/>
                <a:ea typeface="DFKai-SB" panose="03000509000000000000" pitchFamily="65" charset="-120"/>
              </a:rPr>
              <a:t>存溫柔敬畏的心</a:t>
            </a:r>
            <a:r>
              <a:rPr lang="zh-TW" altLang="en-US" sz="3200" dirty="0">
                <a:latin typeface="DFKai-SB" panose="03000509000000000000" pitchFamily="65" charset="-120"/>
                <a:ea typeface="DFKai-SB" panose="03000509000000000000" pitchFamily="65" charset="-120"/>
              </a:rPr>
              <a:t>領受神的話語。</a:t>
            </a:r>
            <a:endParaRPr lang="en-US" altLang="zh-TW" sz="3200" dirty="0">
              <a:latin typeface="DFKai-SB" panose="03000509000000000000" pitchFamily="65" charset="-120"/>
              <a:ea typeface="DFKai-SB" panose="03000509000000000000" pitchFamily="65" charset="-120"/>
            </a:endParaRPr>
          </a:p>
          <a:p>
            <a:pPr algn="just"/>
            <a:r>
              <a:rPr lang="zh-TW" altLang="en-US" sz="3200" dirty="0">
                <a:latin typeface="DFKai-SB" panose="03000509000000000000" pitchFamily="65" charset="-120"/>
                <a:ea typeface="DFKai-SB" panose="03000509000000000000" pitchFamily="65" charset="-120"/>
              </a:rPr>
              <a:t>建議</a:t>
            </a:r>
            <a:r>
              <a:rPr lang="zh-TW" altLang="en-US" sz="3200" dirty="0">
                <a:solidFill>
                  <a:srgbClr val="00B050"/>
                </a:solidFill>
                <a:latin typeface="DFKai-SB" panose="03000509000000000000" pitchFamily="65" charset="-120"/>
                <a:ea typeface="DFKai-SB" panose="03000509000000000000" pitchFamily="65" charset="-120"/>
              </a:rPr>
              <a:t>一卷一卷</a:t>
            </a:r>
            <a:r>
              <a:rPr lang="zh-TW" altLang="en-US" sz="3200" dirty="0">
                <a:latin typeface="DFKai-SB" panose="03000509000000000000" pitchFamily="65" charset="-120"/>
                <a:ea typeface="DFKai-SB" panose="03000509000000000000" pitchFamily="65" charset="-120"/>
              </a:rPr>
              <a:t>的閱讀聖經，才能夠</a:t>
            </a:r>
            <a:r>
              <a:rPr lang="zh-TW" altLang="en-US" sz="3200" dirty="0">
                <a:solidFill>
                  <a:srgbClr val="00B050"/>
                </a:solidFill>
                <a:latin typeface="DFKai-SB" panose="03000509000000000000" pitchFamily="65" charset="-120"/>
                <a:ea typeface="DFKai-SB" panose="03000509000000000000" pitchFamily="65" charset="-120"/>
              </a:rPr>
              <a:t>完整的</a:t>
            </a:r>
            <a:r>
              <a:rPr lang="zh-TW" altLang="en-US" sz="3200" dirty="0">
                <a:latin typeface="DFKai-SB" panose="03000509000000000000" pitchFamily="65" charset="-120"/>
                <a:ea typeface="DFKai-SB" panose="03000509000000000000" pitchFamily="65" charset="-120"/>
              </a:rPr>
              <a:t>接受到每卷作者要傳遞給我們的信息。</a:t>
            </a:r>
            <a:endParaRPr lang="en-US" altLang="zh-TW" sz="3200" dirty="0">
              <a:latin typeface="DFKai-SB" panose="03000509000000000000" pitchFamily="65" charset="-120"/>
              <a:ea typeface="DFKai-SB" panose="03000509000000000000" pitchFamily="65" charset="-120"/>
            </a:endParaRPr>
          </a:p>
          <a:p>
            <a:pPr algn="just"/>
            <a:r>
              <a:rPr lang="zh-TW" altLang="en-US" sz="3200" dirty="0">
                <a:latin typeface="DFKai-SB" panose="03000509000000000000" pitchFamily="65" charset="-120"/>
                <a:ea typeface="DFKai-SB" panose="03000509000000000000" pitchFamily="65" charset="-120"/>
              </a:rPr>
              <a:t>閱讀聖經的時間</a:t>
            </a:r>
            <a:r>
              <a:rPr lang="zh-TW" altLang="en-US" sz="3200" dirty="0">
                <a:solidFill>
                  <a:srgbClr val="00B050"/>
                </a:solidFill>
                <a:latin typeface="DFKai-SB" panose="03000509000000000000" pitchFamily="65" charset="-120"/>
                <a:ea typeface="DFKai-SB" panose="03000509000000000000" pitchFamily="65" charset="-120"/>
              </a:rPr>
              <a:t>間隔不宜過大</a:t>
            </a:r>
            <a:r>
              <a:rPr lang="zh-TW" altLang="en-US" sz="3200" dirty="0">
                <a:latin typeface="DFKai-SB" panose="03000509000000000000" pitchFamily="65" charset="-120"/>
                <a:ea typeface="DFKai-SB" panose="03000509000000000000" pitchFamily="65" charset="-120"/>
              </a:rPr>
              <a:t>，否則會有讀前忘後，讀後忘前的現象發生，這樣神的話語會變成</a:t>
            </a:r>
            <a:r>
              <a:rPr lang="zh-TW" altLang="en-US" sz="3200" dirty="0">
                <a:solidFill>
                  <a:srgbClr val="00B050"/>
                </a:solidFill>
                <a:latin typeface="DFKai-SB" panose="03000509000000000000" pitchFamily="65" charset="-120"/>
                <a:ea typeface="DFKai-SB" panose="03000509000000000000" pitchFamily="65" charset="-120"/>
              </a:rPr>
              <a:t>片段</a:t>
            </a:r>
            <a:r>
              <a:rPr lang="zh-TW" altLang="en-US" sz="3200" dirty="0">
                <a:latin typeface="DFKai-SB" panose="03000509000000000000" pitchFamily="65" charset="-120"/>
                <a:ea typeface="DFKai-SB" panose="03000509000000000000" pitchFamily="65" charset="-120"/>
              </a:rPr>
              <a:t>，無法連貫。聖經會變成更加艱澀與困難。</a:t>
            </a:r>
          </a:p>
        </p:txBody>
      </p:sp>
    </p:spTree>
    <p:extLst>
      <p:ext uri="{BB962C8B-B14F-4D97-AF65-F5344CB8AC3E}">
        <p14:creationId xmlns:p14="http://schemas.microsoft.com/office/powerpoint/2010/main" val="82239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2161D1-0BDF-4E43-B432-56561EEC94F1}"/>
              </a:ext>
            </a:extLst>
          </p:cNvPr>
          <p:cNvSpPr>
            <a:spLocks noGrp="1"/>
          </p:cNvSpPr>
          <p:nvPr>
            <p:ph type="title"/>
          </p:nvPr>
        </p:nvSpPr>
        <p:spPr>
          <a:xfrm>
            <a:off x="457200" y="704850"/>
            <a:ext cx="8229600" cy="1067966"/>
          </a:xfrm>
        </p:spPr>
        <p:txBody>
          <a:bodyPr/>
          <a:lstStyle/>
          <a:p>
            <a:pPr algn="ctr"/>
            <a:r>
              <a:rPr lang="zh-TW" altLang="en-US" dirty="0">
                <a:latin typeface="DFKai-SB" panose="03000509000000000000" pitchFamily="65" charset="-120"/>
                <a:ea typeface="DFKai-SB" panose="03000509000000000000" pitchFamily="65" charset="-120"/>
              </a:rPr>
              <a:t>總結</a:t>
            </a:r>
          </a:p>
        </p:txBody>
      </p:sp>
      <p:sp>
        <p:nvSpPr>
          <p:cNvPr id="3" name="內容版面配置區 2">
            <a:extLst>
              <a:ext uri="{FF2B5EF4-FFF2-40B4-BE49-F238E27FC236}">
                <a16:creationId xmlns:a16="http://schemas.microsoft.com/office/drawing/2014/main" id="{D696B2D0-4F40-4C5E-AFB6-31AD49B16AA5}"/>
              </a:ext>
            </a:extLst>
          </p:cNvPr>
          <p:cNvSpPr>
            <a:spLocks noGrp="1"/>
          </p:cNvSpPr>
          <p:nvPr>
            <p:ph idx="1"/>
          </p:nvPr>
        </p:nvSpPr>
        <p:spPr/>
        <p:txBody>
          <a:bodyPr/>
          <a:lstStyle/>
          <a:p>
            <a:pPr algn="just"/>
            <a:r>
              <a:rPr lang="zh-TW" altLang="en-US" sz="3200" dirty="0">
                <a:latin typeface="DFKai-SB" panose="03000509000000000000" pitchFamily="65" charset="-120"/>
                <a:ea typeface="DFKai-SB" panose="03000509000000000000" pitchFamily="65" charset="-120"/>
              </a:rPr>
              <a:t>透過夫妻共同禱告與讀經來</a:t>
            </a:r>
            <a:r>
              <a:rPr lang="zh-TW" altLang="en-US" sz="3200" dirty="0">
                <a:solidFill>
                  <a:srgbClr val="00B050"/>
                </a:solidFill>
                <a:latin typeface="DFKai-SB" panose="03000509000000000000" pitchFamily="65" charset="-120"/>
                <a:ea typeface="DFKai-SB" panose="03000509000000000000" pitchFamily="65" charset="-120"/>
              </a:rPr>
              <a:t>建立夫妻祭壇</a:t>
            </a:r>
            <a:r>
              <a:rPr lang="zh-TW" altLang="en-US" sz="3200" dirty="0">
                <a:latin typeface="DFKai-SB" panose="03000509000000000000" pitchFamily="65" charset="-120"/>
                <a:ea typeface="DFKai-SB" panose="03000509000000000000" pitchFamily="65" charset="-120"/>
              </a:rPr>
              <a:t>再變成</a:t>
            </a:r>
            <a:r>
              <a:rPr lang="zh-TW" altLang="en-US" sz="3200" dirty="0">
                <a:solidFill>
                  <a:srgbClr val="00B050"/>
                </a:solidFill>
                <a:latin typeface="DFKai-SB" panose="03000509000000000000" pitchFamily="65" charset="-120"/>
                <a:ea typeface="DFKai-SB" panose="03000509000000000000" pitchFamily="65" charset="-120"/>
              </a:rPr>
              <a:t>家庭祭壇</a:t>
            </a:r>
            <a:r>
              <a:rPr lang="zh-TW" altLang="en-US" sz="3200" dirty="0">
                <a:latin typeface="DFKai-SB" panose="03000509000000000000" pitchFamily="65" charset="-120"/>
                <a:ea typeface="DFKai-SB" panose="03000509000000000000" pitchFamily="65" charset="-120"/>
              </a:rPr>
              <a:t>，這樣對我們的信仰必定大有幫助。</a:t>
            </a:r>
            <a:endParaRPr lang="en-US" altLang="zh-TW" sz="3200" dirty="0">
              <a:latin typeface="DFKai-SB" panose="03000509000000000000" pitchFamily="65" charset="-120"/>
              <a:ea typeface="DFKai-SB" panose="03000509000000000000" pitchFamily="65" charset="-120"/>
            </a:endParaRPr>
          </a:p>
          <a:p>
            <a:pPr algn="just"/>
            <a:r>
              <a:rPr lang="zh-TW" altLang="en-US" sz="3200" dirty="0">
                <a:latin typeface="DFKai-SB" panose="03000509000000000000" pitchFamily="65" charset="-120"/>
                <a:ea typeface="DFKai-SB" panose="03000509000000000000" pitchFamily="65" charset="-120"/>
              </a:rPr>
              <a:t>夫妻是共同承受生命之恩的，藉由一起讀經與禱告，我們更能體會</a:t>
            </a:r>
            <a:r>
              <a:rPr lang="zh-TW" altLang="en-US" sz="3200" dirty="0">
                <a:solidFill>
                  <a:srgbClr val="00B050"/>
                </a:solidFill>
                <a:latin typeface="DFKai-SB" panose="03000509000000000000" pitchFamily="65" charset="-120"/>
                <a:ea typeface="DFKai-SB" panose="03000509000000000000" pitchFamily="65" charset="-120"/>
              </a:rPr>
              <a:t>神的愛</a:t>
            </a:r>
            <a:r>
              <a:rPr lang="zh-TW" altLang="en-US" sz="3200" dirty="0">
                <a:latin typeface="DFKai-SB" panose="03000509000000000000" pitchFamily="65" charset="-120"/>
                <a:ea typeface="DFKai-SB" panose="03000509000000000000" pitchFamily="65" charset="-120"/>
              </a:rPr>
              <a:t>就在我們中間。</a:t>
            </a:r>
          </a:p>
        </p:txBody>
      </p:sp>
    </p:spTree>
    <p:extLst>
      <p:ext uri="{BB962C8B-B14F-4D97-AF65-F5344CB8AC3E}">
        <p14:creationId xmlns:p14="http://schemas.microsoft.com/office/powerpoint/2010/main" val="300732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58678C-FF6A-473D-86AF-E0899E32AB13}"/>
              </a:ext>
            </a:extLst>
          </p:cNvPr>
          <p:cNvSpPr>
            <a:spLocks noGrp="1"/>
          </p:cNvSpPr>
          <p:nvPr>
            <p:ph type="title"/>
          </p:nvPr>
        </p:nvSpPr>
        <p:spPr>
          <a:xfrm>
            <a:off x="457200" y="704850"/>
            <a:ext cx="8229600" cy="707926"/>
          </a:xfrm>
        </p:spPr>
        <p:txBody>
          <a:bodyPr/>
          <a:lstStyle/>
          <a:p>
            <a:pPr algn="ctr"/>
            <a:r>
              <a:rPr lang="zh-TW" altLang="en-US" dirty="0">
                <a:latin typeface="DFKai-SB" panose="03000509000000000000" pitchFamily="65" charset="-120"/>
                <a:ea typeface="DFKai-SB" panose="03000509000000000000" pitchFamily="65" charset="-120"/>
              </a:rPr>
              <a:t>結語</a:t>
            </a:r>
          </a:p>
        </p:txBody>
      </p:sp>
      <p:sp>
        <p:nvSpPr>
          <p:cNvPr id="3" name="內容版面配置區 2">
            <a:extLst>
              <a:ext uri="{FF2B5EF4-FFF2-40B4-BE49-F238E27FC236}">
                <a16:creationId xmlns:a16="http://schemas.microsoft.com/office/drawing/2014/main" id="{9CB46F47-30DC-4506-B938-3749F7C6E427}"/>
              </a:ext>
            </a:extLst>
          </p:cNvPr>
          <p:cNvSpPr>
            <a:spLocks noGrp="1"/>
          </p:cNvSpPr>
          <p:nvPr>
            <p:ph idx="1"/>
          </p:nvPr>
        </p:nvSpPr>
        <p:spPr>
          <a:xfrm>
            <a:off x="457200" y="1487984"/>
            <a:ext cx="8363272" cy="5037360"/>
          </a:xfrm>
        </p:spPr>
        <p:txBody>
          <a:bodyPr/>
          <a:lstStyle/>
          <a:p>
            <a:pPr algn="just"/>
            <a:r>
              <a:rPr lang="zh-TW" altLang="en-US" sz="2800" dirty="0">
                <a:latin typeface="標楷體" pitchFamily="65" charset="-120"/>
                <a:ea typeface="標楷體" pitchFamily="65" charset="-120"/>
              </a:rPr>
              <a:t>聖經是神的道，屬神的子民應該</a:t>
            </a:r>
            <a:r>
              <a:rPr lang="zh-TW" altLang="en-US" sz="2800" dirty="0">
                <a:solidFill>
                  <a:srgbClr val="00B050"/>
                </a:solidFill>
                <a:latin typeface="標楷體" pitchFamily="65" charset="-120"/>
                <a:ea typeface="標楷體" pitchFamily="65" charset="-120"/>
              </a:rPr>
              <a:t>喜愛聖經</a:t>
            </a:r>
            <a:r>
              <a:rPr lang="zh-TW" altLang="en-US" sz="2800" dirty="0">
                <a:latin typeface="標楷體" pitchFamily="65" charset="-120"/>
                <a:ea typeface="標楷體" pitchFamily="65" charset="-120"/>
              </a:rPr>
              <a:t>，且要</a:t>
            </a:r>
            <a:r>
              <a:rPr lang="zh-TW" altLang="en-US" sz="2800" dirty="0">
                <a:solidFill>
                  <a:srgbClr val="00B050"/>
                </a:solidFill>
                <a:latin typeface="標楷體" pitchFamily="65" charset="-120"/>
                <a:ea typeface="標楷體" pitchFamily="65" charset="-120"/>
              </a:rPr>
              <a:t>明白聖經</a:t>
            </a:r>
            <a:r>
              <a:rPr lang="zh-TW" altLang="en-US" sz="2800" dirty="0">
                <a:latin typeface="標楷體" pitchFamily="65" charset="-120"/>
                <a:ea typeface="標楷體" pitchFamily="65" charset="-120"/>
              </a:rPr>
              <a:t>。藉著聖經使人認識神，認識祂的法則、旨意，和作為，使我們心意更新變化，不再憑著人意，而是</a:t>
            </a:r>
            <a:r>
              <a:rPr lang="zh-TW" altLang="en-US" sz="2800" dirty="0">
                <a:solidFill>
                  <a:srgbClr val="00B050"/>
                </a:solidFill>
                <a:latin typeface="標楷體" pitchFamily="65" charset="-120"/>
                <a:ea typeface="標楷體" pitchFamily="65" charset="-120"/>
              </a:rPr>
              <a:t>按著神的意思</a:t>
            </a:r>
            <a:r>
              <a:rPr lang="zh-TW" altLang="en-US" sz="2800" dirty="0">
                <a:latin typeface="標楷體" pitchFamily="65" charset="-120"/>
                <a:ea typeface="標楷體" pitchFamily="65" charset="-120"/>
              </a:rPr>
              <a:t>。</a:t>
            </a:r>
            <a:endParaRPr lang="en-US" altLang="zh-TW" sz="2800" dirty="0">
              <a:latin typeface="標楷體" pitchFamily="65" charset="-120"/>
              <a:ea typeface="標楷體" pitchFamily="65" charset="-120"/>
            </a:endParaRPr>
          </a:p>
          <a:p>
            <a:pPr algn="just"/>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徒</a:t>
            </a:r>
            <a:r>
              <a:rPr lang="en-US" altLang="zh-TW" sz="2800" dirty="0">
                <a:solidFill>
                  <a:srgbClr val="FF0000"/>
                </a:solidFill>
                <a:latin typeface="標楷體" pitchFamily="65" charset="-120"/>
                <a:ea typeface="標楷體" pitchFamily="65" charset="-120"/>
              </a:rPr>
              <a:t>17:11)</a:t>
            </a:r>
            <a:r>
              <a:rPr lang="zh-TW" altLang="en-US" sz="2800" dirty="0">
                <a:latin typeface="標楷體" pitchFamily="65" charset="-120"/>
                <a:ea typeface="標楷體" pitchFamily="65" charset="-120"/>
              </a:rPr>
              <a:t>這地方</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庇哩亞</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的人賢於帖撒羅尼迦的人，甘心領受這道，</a:t>
            </a:r>
            <a:r>
              <a:rPr lang="zh-TW" altLang="en-US" sz="2800" dirty="0">
                <a:solidFill>
                  <a:srgbClr val="00B050"/>
                </a:solidFill>
                <a:latin typeface="標楷體" pitchFamily="65" charset="-120"/>
                <a:ea typeface="標楷體" pitchFamily="65" charset="-120"/>
              </a:rPr>
              <a:t>天天考查聖經</a:t>
            </a:r>
            <a:r>
              <a:rPr lang="zh-TW" altLang="en-US" sz="2800" dirty="0">
                <a:latin typeface="標楷體" pitchFamily="65" charset="-120"/>
                <a:ea typeface="標楷體" pitchFamily="65" charset="-120"/>
              </a:rPr>
              <a:t>，要曉得這道是與不是。 </a:t>
            </a:r>
            <a:endParaRPr lang="en-US" altLang="zh-TW" sz="2800" dirty="0">
              <a:latin typeface="標楷體" pitchFamily="65" charset="-120"/>
              <a:ea typeface="標楷體" pitchFamily="65" charset="-120"/>
            </a:endParaRPr>
          </a:p>
          <a:p>
            <a:pPr algn="just"/>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申</a:t>
            </a:r>
            <a:r>
              <a:rPr lang="en-US" altLang="zh-TW" sz="2800" dirty="0">
                <a:solidFill>
                  <a:srgbClr val="FF0000"/>
                </a:solidFill>
                <a:latin typeface="標楷體" pitchFamily="65" charset="-120"/>
                <a:ea typeface="標楷體" pitchFamily="65" charset="-120"/>
              </a:rPr>
              <a:t>8,3)</a:t>
            </a:r>
            <a:r>
              <a:rPr lang="zh-TW" altLang="en-US" sz="2800" dirty="0">
                <a:latin typeface="標楷體" pitchFamily="65" charset="-120"/>
                <a:ea typeface="標楷體" pitchFamily="65" charset="-120"/>
              </a:rPr>
              <a:t>他苦煉你，任你飢餓，將你和你列祖所不認識的嗎哪賜給你吃，使你知道，</a:t>
            </a:r>
            <a:r>
              <a:rPr lang="zh-TW" altLang="en-US" sz="2800" dirty="0">
                <a:solidFill>
                  <a:srgbClr val="00B050"/>
                </a:solidFill>
                <a:latin typeface="標楷體" pitchFamily="65" charset="-120"/>
                <a:ea typeface="標楷體" pitchFamily="65" charset="-120"/>
              </a:rPr>
              <a:t>人活著不是單靠食物</a:t>
            </a:r>
            <a:r>
              <a:rPr lang="zh-TW" altLang="en-US" sz="2800" dirty="0">
                <a:latin typeface="標楷體" pitchFamily="65" charset="-120"/>
                <a:ea typeface="標楷體" pitchFamily="65" charset="-120"/>
              </a:rPr>
              <a:t>，乃是靠</a:t>
            </a:r>
            <a:r>
              <a:rPr lang="zh-TW" altLang="en-US" sz="2800" dirty="0">
                <a:solidFill>
                  <a:srgbClr val="00B050"/>
                </a:solidFill>
                <a:latin typeface="標楷體" pitchFamily="65" charset="-120"/>
                <a:ea typeface="標楷體" pitchFamily="65" charset="-120"/>
              </a:rPr>
              <a:t>耶和華口裡所出的一切話</a:t>
            </a:r>
            <a:r>
              <a:rPr lang="zh-TW" altLang="en-US" sz="2800" dirty="0">
                <a:latin typeface="標楷體" pitchFamily="65" charset="-120"/>
                <a:ea typeface="標楷體" pitchFamily="65" charset="-120"/>
              </a:rPr>
              <a:t>。 </a:t>
            </a:r>
            <a:endParaRPr lang="en-US" altLang="zh-TW" sz="2800" dirty="0">
              <a:latin typeface="標楷體" pitchFamily="65" charset="-120"/>
              <a:ea typeface="標楷體" pitchFamily="65" charset="-120"/>
            </a:endParaRPr>
          </a:p>
          <a:p>
            <a:pPr algn="just"/>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約</a:t>
            </a:r>
            <a:r>
              <a:rPr lang="en-US" altLang="zh-TW" sz="2800" dirty="0">
                <a:solidFill>
                  <a:srgbClr val="FF0000"/>
                </a:solidFill>
                <a:latin typeface="標楷體" pitchFamily="65" charset="-120"/>
                <a:ea typeface="標楷體" pitchFamily="65" charset="-120"/>
              </a:rPr>
              <a:t>6,63)</a:t>
            </a:r>
            <a:r>
              <a:rPr lang="zh-TW" altLang="en-US" sz="2800" dirty="0">
                <a:latin typeface="標楷體" pitchFamily="65" charset="-120"/>
                <a:ea typeface="標楷體" pitchFamily="65" charset="-120"/>
              </a:rPr>
              <a:t>我對你們所說的</a:t>
            </a:r>
            <a:r>
              <a:rPr lang="zh-TW" altLang="en-US" sz="2800" dirty="0">
                <a:solidFill>
                  <a:srgbClr val="00B050"/>
                </a:solidFill>
                <a:latin typeface="標楷體" pitchFamily="65" charset="-120"/>
                <a:ea typeface="標楷體" pitchFamily="65" charset="-120"/>
              </a:rPr>
              <a:t>話</a:t>
            </a:r>
            <a:r>
              <a:rPr lang="zh-TW" altLang="en-US" sz="2800" dirty="0">
                <a:latin typeface="標楷體" pitchFamily="65" charset="-120"/>
                <a:ea typeface="標楷體" pitchFamily="65" charset="-120"/>
              </a:rPr>
              <a:t>就是</a:t>
            </a:r>
            <a:r>
              <a:rPr lang="zh-TW" altLang="en-US" sz="2800" dirty="0">
                <a:solidFill>
                  <a:srgbClr val="00B050"/>
                </a:solidFill>
                <a:latin typeface="標楷體" pitchFamily="65" charset="-120"/>
                <a:ea typeface="標楷體" pitchFamily="65" charset="-120"/>
              </a:rPr>
              <a:t>靈</a:t>
            </a:r>
            <a:r>
              <a:rPr lang="zh-TW" altLang="en-US" sz="2800" dirty="0">
                <a:latin typeface="標楷體" pitchFamily="65" charset="-120"/>
                <a:ea typeface="標楷體" pitchFamily="65" charset="-120"/>
              </a:rPr>
              <a:t>，就是</a:t>
            </a:r>
            <a:r>
              <a:rPr lang="zh-TW" altLang="en-US" sz="2800" dirty="0">
                <a:solidFill>
                  <a:srgbClr val="00B050"/>
                </a:solidFill>
                <a:latin typeface="標楷體" pitchFamily="65" charset="-120"/>
                <a:ea typeface="標楷體" pitchFamily="65" charset="-120"/>
              </a:rPr>
              <a:t>生命</a:t>
            </a:r>
            <a:r>
              <a:rPr lang="zh-TW" altLang="en-US" sz="2800" dirty="0">
                <a:latin typeface="標楷體" pitchFamily="65" charset="-120"/>
                <a:ea typeface="標楷體" pitchFamily="65" charset="-120"/>
              </a:rPr>
              <a:t>。</a:t>
            </a:r>
            <a:endParaRPr lang="en-US" altLang="zh-TW" sz="2800" dirty="0">
              <a:latin typeface="標楷體" pitchFamily="65" charset="-120"/>
              <a:ea typeface="標楷體" pitchFamily="65" charset="-120"/>
            </a:endParaRPr>
          </a:p>
        </p:txBody>
      </p:sp>
    </p:spTree>
    <p:extLst>
      <p:ext uri="{BB962C8B-B14F-4D97-AF65-F5344CB8AC3E}">
        <p14:creationId xmlns:p14="http://schemas.microsoft.com/office/powerpoint/2010/main" val="71457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B6E01D-7714-436D-ACD2-60F8AE490FD2}"/>
              </a:ext>
            </a:extLst>
          </p:cNvPr>
          <p:cNvSpPr>
            <a:spLocks noGrp="1"/>
          </p:cNvSpPr>
          <p:nvPr>
            <p:ph type="title"/>
          </p:nvPr>
        </p:nvSpPr>
        <p:spPr>
          <a:xfrm>
            <a:off x="457200" y="704850"/>
            <a:ext cx="8229600" cy="851942"/>
          </a:xfrm>
        </p:spPr>
        <p:txBody>
          <a:bodyPr/>
          <a:lstStyle/>
          <a:p>
            <a:pPr algn="ctr"/>
            <a:r>
              <a:rPr lang="zh-TW" altLang="en-US" sz="4800" dirty="0">
                <a:latin typeface="DFKai-SB" panose="03000509000000000000" pitchFamily="65" charset="-120"/>
                <a:ea typeface="DFKai-SB" panose="03000509000000000000" pitchFamily="65" charset="-120"/>
              </a:rPr>
              <a:t>天堂</a:t>
            </a:r>
          </a:p>
        </p:txBody>
      </p:sp>
      <p:sp>
        <p:nvSpPr>
          <p:cNvPr id="3" name="內容版面配置區 2">
            <a:extLst>
              <a:ext uri="{FF2B5EF4-FFF2-40B4-BE49-F238E27FC236}">
                <a16:creationId xmlns:a16="http://schemas.microsoft.com/office/drawing/2014/main" id="{8D45A92D-0CEA-4310-9393-4C3677108DB7}"/>
              </a:ext>
            </a:extLst>
          </p:cNvPr>
          <p:cNvSpPr>
            <a:spLocks noGrp="1"/>
          </p:cNvSpPr>
          <p:nvPr>
            <p:ph idx="1"/>
          </p:nvPr>
        </p:nvSpPr>
        <p:spPr>
          <a:xfrm>
            <a:off x="251520" y="1556792"/>
            <a:ext cx="8640960" cy="4965502"/>
          </a:xfrm>
        </p:spPr>
        <p:txBody>
          <a:bodyPr/>
          <a:lstStyle/>
          <a:p>
            <a:pPr algn="just"/>
            <a:r>
              <a:rPr lang="zh-TW" altLang="en-US" sz="3600" dirty="0">
                <a:latin typeface="DFKai-SB" panose="03000509000000000000" pitchFamily="65" charset="-120"/>
                <a:ea typeface="DFKai-SB" panose="03000509000000000000" pitchFamily="65" charset="-120"/>
              </a:rPr>
              <a:t>如果有個地方聖潔光亮，潔白無瑕，那裏的人們公義聖潔，溫柔謙卑，彼此相愛，毫無罪惡，而且有永遠的生命，我們會想去嗎</a:t>
            </a:r>
            <a:r>
              <a:rPr lang="en-US" altLang="zh-TW" sz="3600" dirty="0">
                <a:latin typeface="DFKai-SB" panose="03000509000000000000" pitchFamily="65" charset="-120"/>
                <a:ea typeface="DFKai-SB" panose="03000509000000000000" pitchFamily="65" charset="-120"/>
              </a:rPr>
              <a:t>?</a:t>
            </a:r>
          </a:p>
        </p:txBody>
      </p:sp>
      <p:pic>
        <p:nvPicPr>
          <p:cNvPr id="4" name="圖片 3">
            <a:extLst>
              <a:ext uri="{FF2B5EF4-FFF2-40B4-BE49-F238E27FC236}">
                <a16:creationId xmlns:a16="http://schemas.microsoft.com/office/drawing/2014/main" id="{810B8712-38F9-482C-86D1-C3B9C86E5D9A}"/>
              </a:ext>
            </a:extLst>
          </p:cNvPr>
          <p:cNvPicPr>
            <a:picLocks noChangeAspect="1"/>
          </p:cNvPicPr>
          <p:nvPr/>
        </p:nvPicPr>
        <p:blipFill>
          <a:blip r:embed="rId2"/>
          <a:stretch>
            <a:fillRect/>
          </a:stretch>
        </p:blipFill>
        <p:spPr>
          <a:xfrm>
            <a:off x="4860032" y="3561234"/>
            <a:ext cx="3800500" cy="2961060"/>
          </a:xfrm>
          <a:prstGeom prst="rect">
            <a:avLst/>
          </a:prstGeom>
        </p:spPr>
      </p:pic>
    </p:spTree>
    <p:extLst>
      <p:ext uri="{BB962C8B-B14F-4D97-AF65-F5344CB8AC3E}">
        <p14:creationId xmlns:p14="http://schemas.microsoft.com/office/powerpoint/2010/main" val="112924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645EDE-1C05-4A04-B9FD-F37BDD4B6094}"/>
              </a:ext>
            </a:extLst>
          </p:cNvPr>
          <p:cNvSpPr>
            <a:spLocks noGrp="1"/>
          </p:cNvSpPr>
          <p:nvPr>
            <p:ph type="title"/>
          </p:nvPr>
        </p:nvSpPr>
        <p:spPr>
          <a:xfrm>
            <a:off x="457200" y="704850"/>
            <a:ext cx="8229600" cy="779934"/>
          </a:xfrm>
        </p:spPr>
        <p:txBody>
          <a:bodyPr/>
          <a:lstStyle/>
          <a:p>
            <a:endParaRPr lang="zh-TW" altLang="en-US" dirty="0"/>
          </a:p>
        </p:txBody>
      </p:sp>
      <p:sp>
        <p:nvSpPr>
          <p:cNvPr id="3" name="內容版面配置區 2">
            <a:extLst>
              <a:ext uri="{FF2B5EF4-FFF2-40B4-BE49-F238E27FC236}">
                <a16:creationId xmlns:a16="http://schemas.microsoft.com/office/drawing/2014/main" id="{A4AF5DEB-2620-46E6-9D96-22F725751A3A}"/>
              </a:ext>
            </a:extLst>
          </p:cNvPr>
          <p:cNvSpPr>
            <a:spLocks noGrp="1"/>
          </p:cNvSpPr>
          <p:nvPr>
            <p:ph idx="1"/>
          </p:nvPr>
        </p:nvSpPr>
        <p:spPr>
          <a:xfrm>
            <a:off x="457200" y="1628800"/>
            <a:ext cx="8229600" cy="4705473"/>
          </a:xfrm>
        </p:spPr>
        <p:txBody>
          <a:bodyPr/>
          <a:lstStyle/>
          <a:p>
            <a:pPr algn="just"/>
            <a:r>
              <a:rPr lang="en-US" altLang="zh-TW" sz="3200" dirty="0">
                <a:solidFill>
                  <a:srgbClr val="FF0000"/>
                </a:solidFill>
                <a:latin typeface="DFKai-SB" panose="03000509000000000000" pitchFamily="65" charset="-120"/>
                <a:ea typeface="DFKai-SB" panose="03000509000000000000" pitchFamily="65" charset="-120"/>
              </a:rPr>
              <a:t>(</a:t>
            </a:r>
            <a:r>
              <a:rPr lang="zh-TW" altLang="en-US" sz="3200" dirty="0">
                <a:solidFill>
                  <a:srgbClr val="FF0000"/>
                </a:solidFill>
                <a:latin typeface="DFKai-SB" panose="03000509000000000000" pitchFamily="65" charset="-120"/>
                <a:ea typeface="DFKai-SB" panose="03000509000000000000" pitchFamily="65" charset="-120"/>
              </a:rPr>
              <a:t>約</a:t>
            </a:r>
            <a:r>
              <a:rPr lang="en-US" altLang="zh-TW" sz="3200" dirty="0">
                <a:solidFill>
                  <a:srgbClr val="FF0000"/>
                </a:solidFill>
                <a:latin typeface="DFKai-SB" panose="03000509000000000000" pitchFamily="65" charset="-120"/>
                <a:ea typeface="DFKai-SB" panose="03000509000000000000" pitchFamily="65" charset="-120"/>
              </a:rPr>
              <a:t>14:21/23)</a:t>
            </a:r>
            <a:r>
              <a:rPr lang="zh-TW" altLang="en-US" sz="3200" dirty="0">
                <a:latin typeface="DFKai-SB" panose="03000509000000000000" pitchFamily="65" charset="-120"/>
                <a:ea typeface="DFKai-SB" panose="03000509000000000000" pitchFamily="65" charset="-120"/>
              </a:rPr>
              <a:t>有了我的命令又</a:t>
            </a:r>
            <a:r>
              <a:rPr lang="zh-TW" altLang="en-US" sz="3200" dirty="0">
                <a:solidFill>
                  <a:srgbClr val="00B050"/>
                </a:solidFill>
                <a:latin typeface="DFKai-SB" panose="03000509000000000000" pitchFamily="65" charset="-120"/>
                <a:ea typeface="DFKai-SB" panose="03000509000000000000" pitchFamily="65" charset="-120"/>
              </a:rPr>
              <a:t>遵守</a:t>
            </a:r>
            <a:r>
              <a:rPr lang="zh-TW" altLang="en-US" sz="3200" dirty="0">
                <a:latin typeface="DFKai-SB" panose="03000509000000000000" pitchFamily="65" charset="-120"/>
                <a:ea typeface="DFKai-SB" panose="03000509000000000000" pitchFamily="65" charset="-120"/>
              </a:rPr>
              <a:t>的，這人就是</a:t>
            </a:r>
            <a:r>
              <a:rPr lang="zh-TW" altLang="en-US" sz="3200" dirty="0">
                <a:solidFill>
                  <a:srgbClr val="00B050"/>
                </a:solidFill>
                <a:latin typeface="DFKai-SB" panose="03000509000000000000" pitchFamily="65" charset="-120"/>
                <a:ea typeface="DFKai-SB" panose="03000509000000000000" pitchFamily="65" charset="-120"/>
              </a:rPr>
              <a:t>愛我</a:t>
            </a:r>
            <a:r>
              <a:rPr lang="zh-TW" altLang="en-US" sz="3200" dirty="0">
                <a:latin typeface="DFKai-SB" panose="03000509000000000000" pitchFamily="65" charset="-120"/>
                <a:ea typeface="DFKai-SB" panose="03000509000000000000" pitchFamily="65" charset="-120"/>
              </a:rPr>
              <a:t>的；愛我的必蒙我</a:t>
            </a:r>
            <a:r>
              <a:rPr lang="zh-TW" altLang="en-US" sz="3200" dirty="0">
                <a:solidFill>
                  <a:srgbClr val="00B050"/>
                </a:solidFill>
                <a:latin typeface="DFKai-SB" panose="03000509000000000000" pitchFamily="65" charset="-120"/>
                <a:ea typeface="DFKai-SB" panose="03000509000000000000" pitchFamily="65" charset="-120"/>
              </a:rPr>
              <a:t>父愛他</a:t>
            </a:r>
            <a:r>
              <a:rPr lang="zh-TW" altLang="en-US" sz="3200" dirty="0">
                <a:latin typeface="DFKai-SB" panose="03000509000000000000" pitchFamily="65" charset="-120"/>
                <a:ea typeface="DFKai-SB" panose="03000509000000000000" pitchFamily="65" charset="-120"/>
              </a:rPr>
              <a:t>，我也要愛他，並且要</a:t>
            </a:r>
            <a:r>
              <a:rPr lang="zh-TW" altLang="en-US" sz="3200" dirty="0">
                <a:solidFill>
                  <a:srgbClr val="00B050"/>
                </a:solidFill>
                <a:latin typeface="DFKai-SB" panose="03000509000000000000" pitchFamily="65" charset="-120"/>
                <a:ea typeface="DFKai-SB" panose="03000509000000000000" pitchFamily="65" charset="-120"/>
              </a:rPr>
              <a:t>向他顯現</a:t>
            </a:r>
            <a:r>
              <a:rPr lang="zh-TW" altLang="en-US" sz="3200" dirty="0">
                <a:latin typeface="DFKai-SB" panose="03000509000000000000" pitchFamily="65" charset="-120"/>
                <a:ea typeface="DFKai-SB" panose="03000509000000000000" pitchFamily="65" charset="-120"/>
              </a:rPr>
              <a:t>。 耶穌回答說：人若愛我，就必遵守我的道；我父也必愛他，並且我們要到他那裡去，</a:t>
            </a:r>
            <a:r>
              <a:rPr lang="zh-TW" altLang="en-US" sz="3200" dirty="0">
                <a:solidFill>
                  <a:srgbClr val="00B050"/>
                </a:solidFill>
                <a:latin typeface="DFKai-SB" panose="03000509000000000000" pitchFamily="65" charset="-120"/>
                <a:ea typeface="DFKai-SB" panose="03000509000000000000" pitchFamily="65" charset="-120"/>
              </a:rPr>
              <a:t>與他同住</a:t>
            </a:r>
            <a:r>
              <a:rPr lang="zh-TW" altLang="en-US" sz="3200" dirty="0">
                <a:latin typeface="DFKai-SB" panose="03000509000000000000" pitchFamily="65" charset="-120"/>
                <a:ea typeface="DFKai-SB" panose="03000509000000000000" pitchFamily="65" charset="-120"/>
              </a:rPr>
              <a:t>。</a:t>
            </a:r>
            <a:endParaRPr lang="en-US" altLang="zh-TW" sz="3200" dirty="0">
              <a:latin typeface="DFKai-SB" panose="03000509000000000000" pitchFamily="65" charset="-120"/>
              <a:ea typeface="DFKai-SB" panose="03000509000000000000" pitchFamily="65" charset="-120"/>
            </a:endParaRPr>
          </a:p>
          <a:p>
            <a:pPr algn="just"/>
            <a:r>
              <a:rPr lang="zh-TW" altLang="en-US" sz="3200" dirty="0">
                <a:latin typeface="DFKai-SB" panose="03000509000000000000" pitchFamily="65" charset="-120"/>
                <a:ea typeface="DFKai-SB" panose="03000509000000000000" pitchFamily="65" charset="-120"/>
              </a:rPr>
              <a:t>基督徒讀經的目的</a:t>
            </a:r>
            <a:r>
              <a:rPr lang="en-US" altLang="zh-TW" sz="3200" dirty="0">
                <a:latin typeface="DFKai-SB" panose="03000509000000000000" pitchFamily="65" charset="-120"/>
                <a:ea typeface="DFKai-SB" panose="03000509000000000000" pitchFamily="65" charset="-120"/>
              </a:rPr>
              <a:t>:</a:t>
            </a:r>
            <a:r>
              <a:rPr lang="zh-TW" altLang="en-US" sz="3200" dirty="0">
                <a:solidFill>
                  <a:srgbClr val="00B050"/>
                </a:solidFill>
                <a:latin typeface="DFKai-SB" panose="03000509000000000000" pitchFamily="65" charset="-120"/>
                <a:ea typeface="DFKai-SB" panose="03000509000000000000" pitchFamily="65" charset="-120"/>
              </a:rPr>
              <a:t>行出真理</a:t>
            </a:r>
            <a:r>
              <a:rPr lang="zh-TW" altLang="en-US" sz="3200" dirty="0">
                <a:latin typeface="DFKai-SB" panose="03000509000000000000" pitchFamily="65" charset="-120"/>
                <a:ea typeface="DFKai-SB" panose="03000509000000000000" pitchFamily="65" charset="-120"/>
              </a:rPr>
              <a:t>，</a:t>
            </a:r>
            <a:r>
              <a:rPr lang="zh-TW" altLang="en-US" sz="3200" dirty="0">
                <a:solidFill>
                  <a:srgbClr val="00B050"/>
                </a:solidFill>
                <a:latin typeface="DFKai-SB" panose="03000509000000000000" pitchFamily="65" charset="-120"/>
                <a:ea typeface="DFKai-SB" panose="03000509000000000000" pitchFamily="65" charset="-120"/>
              </a:rPr>
              <a:t>活出神的生命</a:t>
            </a:r>
            <a:r>
              <a:rPr lang="zh-TW" altLang="en-US" sz="3200" dirty="0">
                <a:latin typeface="DFKai-SB" panose="03000509000000000000" pitchFamily="65" charset="-120"/>
                <a:ea typeface="DFKai-SB" panose="03000509000000000000" pitchFamily="65" charset="-120"/>
              </a:rPr>
              <a:t>，如果沒有實踐聖經的真理，聖經的內容就淪落成為你的知識而已，這樣我們就無法從中得到幫助。</a:t>
            </a:r>
          </a:p>
          <a:p>
            <a:pPr algn="just"/>
            <a:endParaRPr lang="zh-TW" altLang="en-US" sz="3200" dirty="0">
              <a:latin typeface="DFKai-SB" panose="03000509000000000000" pitchFamily="65" charset="-120"/>
              <a:ea typeface="DFKai-SB" panose="03000509000000000000" pitchFamily="65" charset="-120"/>
            </a:endParaRPr>
          </a:p>
          <a:p>
            <a:endParaRPr lang="zh-TW" altLang="en-US" dirty="0"/>
          </a:p>
        </p:txBody>
      </p:sp>
    </p:spTree>
    <p:extLst>
      <p:ext uri="{BB962C8B-B14F-4D97-AF65-F5344CB8AC3E}">
        <p14:creationId xmlns:p14="http://schemas.microsoft.com/office/powerpoint/2010/main" val="41606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1A5F5C3-D110-4523-8819-CB52C07440EE}"/>
              </a:ext>
            </a:extLst>
          </p:cNvPr>
          <p:cNvPicPr>
            <a:picLocks noChangeAspect="1"/>
          </p:cNvPicPr>
          <p:nvPr/>
        </p:nvPicPr>
        <p:blipFill>
          <a:blip r:embed="rId2"/>
          <a:stretch>
            <a:fillRect/>
          </a:stretch>
        </p:blipFill>
        <p:spPr>
          <a:xfrm>
            <a:off x="0" y="0"/>
            <a:ext cx="9144000" cy="6858000"/>
          </a:xfrm>
          <a:prstGeom prst="rect">
            <a:avLst/>
          </a:prstGeom>
        </p:spPr>
      </p:pic>
      <p:sp>
        <p:nvSpPr>
          <p:cNvPr id="3" name="文字方塊 2">
            <a:extLst>
              <a:ext uri="{FF2B5EF4-FFF2-40B4-BE49-F238E27FC236}">
                <a16:creationId xmlns:a16="http://schemas.microsoft.com/office/drawing/2014/main" id="{6EB2A01D-8498-49A8-813C-DC3E3098E26B}"/>
              </a:ext>
            </a:extLst>
          </p:cNvPr>
          <p:cNvSpPr txBox="1"/>
          <p:nvPr/>
        </p:nvSpPr>
        <p:spPr>
          <a:xfrm>
            <a:off x="3563888" y="5157192"/>
            <a:ext cx="2232248" cy="769441"/>
          </a:xfrm>
          <a:prstGeom prst="rect">
            <a:avLst/>
          </a:prstGeom>
          <a:noFill/>
        </p:spPr>
        <p:txBody>
          <a:bodyPr wrap="square" rtlCol="0">
            <a:spAutoFit/>
          </a:bodyPr>
          <a:lstStyle/>
          <a:p>
            <a:r>
              <a:rPr kumimoji="1" lang="zh-TW" altLang="en-US" sz="4400" kern="1200" dirty="0">
                <a:solidFill>
                  <a:srgbClr val="FFFF00"/>
                </a:solidFill>
                <a:latin typeface="Arial" charset="0"/>
                <a:ea typeface="新細明體" pitchFamily="18" charset="-120"/>
                <a:cs typeface="+mn-cs"/>
              </a:rPr>
              <a:t>詩</a:t>
            </a:r>
            <a:r>
              <a:rPr kumimoji="1" lang="en-US" altLang="zh-TW" sz="4400" kern="1200" dirty="0">
                <a:solidFill>
                  <a:srgbClr val="FFFF00"/>
                </a:solidFill>
                <a:latin typeface="Arial" charset="0"/>
                <a:ea typeface="新細明體" pitchFamily="18" charset="-120"/>
                <a:cs typeface="+mn-cs"/>
              </a:rPr>
              <a:t>25</a:t>
            </a:r>
            <a:r>
              <a:rPr kumimoji="1" lang="zh-TW" altLang="en-US" sz="4400" kern="1200" dirty="0">
                <a:solidFill>
                  <a:srgbClr val="FFFF00"/>
                </a:solidFill>
                <a:latin typeface="Arial" charset="0"/>
                <a:ea typeface="新細明體" pitchFamily="18" charset="-120"/>
                <a:cs typeface="+mn-cs"/>
              </a:rPr>
              <a:t>首</a:t>
            </a:r>
          </a:p>
        </p:txBody>
      </p:sp>
    </p:spTree>
    <p:extLst>
      <p:ext uri="{BB962C8B-B14F-4D97-AF65-F5344CB8AC3E}">
        <p14:creationId xmlns:p14="http://schemas.microsoft.com/office/powerpoint/2010/main" val="459959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A357D7-3146-4AA4-BA45-30A6DE50B029}"/>
              </a:ext>
            </a:extLst>
          </p:cNvPr>
          <p:cNvSpPr>
            <a:spLocks noGrp="1"/>
          </p:cNvSpPr>
          <p:nvPr>
            <p:ph type="title"/>
          </p:nvPr>
        </p:nvSpPr>
        <p:spPr>
          <a:xfrm>
            <a:off x="457200" y="2060848"/>
            <a:ext cx="8229600" cy="1143000"/>
          </a:xfrm>
        </p:spPr>
        <p:txBody>
          <a:bodyPr/>
          <a:lstStyle/>
          <a:p>
            <a:pPr algn="ctr"/>
            <a:r>
              <a:rPr lang="zh-TW" altLang="en-US" sz="5400" dirty="0">
                <a:solidFill>
                  <a:srgbClr val="FF0000"/>
                </a:solidFill>
                <a:latin typeface="DFKai-SB" panose="03000509000000000000" pitchFamily="65" charset="-120"/>
                <a:ea typeface="DFKai-SB" panose="03000509000000000000" pitchFamily="65" charset="-120"/>
              </a:rPr>
              <a:t>讀經的注意事項與常犯錯誤</a:t>
            </a:r>
          </a:p>
        </p:txBody>
      </p:sp>
      <p:sp>
        <p:nvSpPr>
          <p:cNvPr id="3" name="內容版面配置區 2">
            <a:extLst>
              <a:ext uri="{FF2B5EF4-FFF2-40B4-BE49-F238E27FC236}">
                <a16:creationId xmlns:a16="http://schemas.microsoft.com/office/drawing/2014/main" id="{1C8573B9-2C40-4C14-9E78-0CB4B76F5A69}"/>
              </a:ext>
            </a:extLst>
          </p:cNvPr>
          <p:cNvSpPr>
            <a:spLocks noGrp="1"/>
          </p:cNvSpPr>
          <p:nvPr>
            <p:ph idx="1"/>
          </p:nvPr>
        </p:nvSpPr>
        <p:spPr>
          <a:xfrm>
            <a:off x="457200" y="4077072"/>
            <a:ext cx="8229600" cy="2247528"/>
          </a:xfrm>
        </p:spPr>
        <p:txBody>
          <a:bodyPr/>
          <a:lstStyle/>
          <a:p>
            <a:endParaRPr lang="zh-TW" altLang="en-US" dirty="0"/>
          </a:p>
        </p:txBody>
      </p:sp>
    </p:spTree>
    <p:extLst>
      <p:ext uri="{BB962C8B-B14F-4D97-AF65-F5344CB8AC3E}">
        <p14:creationId xmlns:p14="http://schemas.microsoft.com/office/powerpoint/2010/main" val="1826040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8E4392-D642-4434-815E-B9EB18864985}"/>
              </a:ext>
            </a:extLst>
          </p:cNvPr>
          <p:cNvSpPr>
            <a:spLocks noGrp="1"/>
          </p:cNvSpPr>
          <p:nvPr>
            <p:ph type="title"/>
          </p:nvPr>
        </p:nvSpPr>
        <p:spPr>
          <a:xfrm>
            <a:off x="457200" y="704850"/>
            <a:ext cx="8229600" cy="779934"/>
          </a:xfrm>
        </p:spPr>
        <p:txBody>
          <a:bodyPr/>
          <a:lstStyle/>
          <a:p>
            <a:pPr algn="ctr"/>
            <a:r>
              <a:rPr lang="zh-TW" altLang="en-US" dirty="0">
                <a:latin typeface="DFKai-SB" panose="03000509000000000000" pitchFamily="65" charset="-120"/>
                <a:ea typeface="DFKai-SB" panose="03000509000000000000" pitchFamily="65" charset="-120"/>
              </a:rPr>
              <a:t>用腦與心讀經</a:t>
            </a:r>
          </a:p>
        </p:txBody>
      </p:sp>
      <p:sp>
        <p:nvSpPr>
          <p:cNvPr id="3" name="內容版面配置區 2">
            <a:extLst>
              <a:ext uri="{FF2B5EF4-FFF2-40B4-BE49-F238E27FC236}">
                <a16:creationId xmlns:a16="http://schemas.microsoft.com/office/drawing/2014/main" id="{9D372DCA-FAA2-4ABE-81AE-76BE37FF247A}"/>
              </a:ext>
            </a:extLst>
          </p:cNvPr>
          <p:cNvSpPr>
            <a:spLocks noGrp="1"/>
          </p:cNvSpPr>
          <p:nvPr>
            <p:ph idx="1"/>
          </p:nvPr>
        </p:nvSpPr>
        <p:spPr>
          <a:xfrm>
            <a:off x="491232" y="1483668"/>
            <a:ext cx="8229600" cy="5348684"/>
          </a:xfrm>
        </p:spPr>
        <p:txBody>
          <a:bodyPr/>
          <a:lstStyle/>
          <a:p>
            <a:pPr algn="just"/>
            <a:r>
              <a:rPr lang="zh-TW" altLang="en-US" sz="2800" dirty="0">
                <a:solidFill>
                  <a:srgbClr val="00B0F0"/>
                </a:solidFill>
                <a:latin typeface="DFKai-SB" panose="03000509000000000000" pitchFamily="65" charset="-120"/>
                <a:ea typeface="DFKai-SB" panose="03000509000000000000" pitchFamily="65" charset="-120"/>
              </a:rPr>
              <a:t>只用腦</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生硬的文字，變成研經，很難知道神的心意。</a:t>
            </a:r>
            <a:endParaRPr lang="en-US" altLang="zh-TW" sz="2800" dirty="0">
              <a:latin typeface="DFKai-SB" panose="03000509000000000000" pitchFamily="65" charset="-120"/>
              <a:ea typeface="DFKai-SB" panose="03000509000000000000" pitchFamily="65" charset="-120"/>
            </a:endParaRPr>
          </a:p>
          <a:p>
            <a:pPr algn="just"/>
            <a:r>
              <a:rPr lang="zh-TW" altLang="en-US" sz="2800" dirty="0">
                <a:solidFill>
                  <a:srgbClr val="00B0F0"/>
                </a:solidFill>
                <a:latin typeface="DFKai-SB" panose="03000509000000000000" pitchFamily="65" charset="-120"/>
                <a:ea typeface="DFKai-SB" panose="03000509000000000000" pitchFamily="65" charset="-120"/>
              </a:rPr>
              <a:t>只用心</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感情過多，想像力豐富，容易意氣用事。</a:t>
            </a:r>
            <a:endParaRPr lang="en-US" altLang="zh-TW" sz="2800" dirty="0">
              <a:latin typeface="DFKai-SB" panose="03000509000000000000" pitchFamily="65" charset="-120"/>
              <a:ea typeface="DFKai-SB" panose="03000509000000000000" pitchFamily="65" charset="-120"/>
            </a:endParaRPr>
          </a:p>
          <a:p>
            <a:pPr algn="just"/>
            <a:r>
              <a:rPr lang="zh-TW" altLang="en-US" sz="2800" dirty="0">
                <a:latin typeface="DFKai-SB" panose="03000509000000000000" pitchFamily="65" charset="-120"/>
                <a:ea typeface="DFKai-SB" panose="03000509000000000000" pitchFamily="65" charset="-120"/>
              </a:rPr>
              <a:t>聖經不是知識，更不是生硬的文字與教導而已</a:t>
            </a:r>
            <a:r>
              <a:rPr lang="en-US" altLang="zh-TW" sz="2800" dirty="0">
                <a:solidFill>
                  <a:srgbClr val="FF0000"/>
                </a:solidFill>
                <a:latin typeface="DFKai-SB" panose="03000509000000000000" pitchFamily="65" charset="-120"/>
                <a:ea typeface="DFKai-SB" panose="03000509000000000000" pitchFamily="65" charset="-120"/>
              </a:rPr>
              <a:t>~(</a:t>
            </a:r>
            <a:r>
              <a:rPr lang="zh-TW" altLang="en-US" sz="2800" dirty="0">
                <a:solidFill>
                  <a:srgbClr val="FF0000"/>
                </a:solidFill>
                <a:latin typeface="DFKai-SB" panose="03000509000000000000" pitchFamily="65" charset="-120"/>
                <a:ea typeface="DFKai-SB" panose="03000509000000000000" pitchFamily="65" charset="-120"/>
              </a:rPr>
              <a:t>十誡</a:t>
            </a:r>
            <a:r>
              <a:rPr lang="en-US" altLang="zh-TW" sz="2800" dirty="0">
                <a:solidFill>
                  <a:srgbClr val="FF0000"/>
                </a:solidFill>
                <a:latin typeface="DFKai-SB" panose="03000509000000000000" pitchFamily="65" charset="-120"/>
                <a:ea typeface="DFKai-SB" panose="03000509000000000000" pitchFamily="65" charset="-120"/>
              </a:rPr>
              <a:t>)</a:t>
            </a:r>
          </a:p>
          <a:p>
            <a:pPr algn="just"/>
            <a:r>
              <a:rPr lang="zh-TW" altLang="en-US" sz="2800" dirty="0">
                <a:latin typeface="DFKai-SB" panose="03000509000000000000" pitchFamily="65" charset="-120"/>
                <a:ea typeface="DFKai-SB" panose="03000509000000000000" pitchFamily="65" charset="-120"/>
              </a:rPr>
              <a:t>融入當時情境，觸摸神的情感。</a:t>
            </a:r>
          </a:p>
          <a:p>
            <a:pPr algn="just"/>
            <a:r>
              <a:rPr lang="zh-TW" altLang="en-US" sz="2800" dirty="0">
                <a:latin typeface="DFKai-SB" panose="03000509000000000000" pitchFamily="65" charset="-120"/>
                <a:ea typeface="DFKai-SB" panose="03000509000000000000" pitchFamily="65" charset="-120"/>
              </a:rPr>
              <a:t>我們不能只在意人的感受，我們更要在意神的感受。</a:t>
            </a:r>
          </a:p>
          <a:p>
            <a:pPr algn="just"/>
            <a:r>
              <a:rPr lang="en-US" altLang="zh-TW" sz="2800" dirty="0">
                <a:solidFill>
                  <a:srgbClr val="FF0000"/>
                </a:solidFill>
                <a:latin typeface="DFKai-SB" panose="03000509000000000000" pitchFamily="65" charset="-120"/>
                <a:ea typeface="DFKai-SB" panose="03000509000000000000" pitchFamily="65" charset="-120"/>
              </a:rPr>
              <a:t>(</a:t>
            </a:r>
            <a:r>
              <a:rPr lang="zh-TW" altLang="en-US" sz="2800" dirty="0">
                <a:solidFill>
                  <a:srgbClr val="FF0000"/>
                </a:solidFill>
                <a:latin typeface="DFKai-SB" panose="03000509000000000000" pitchFamily="65" charset="-120"/>
                <a:ea typeface="DFKai-SB" panose="03000509000000000000" pitchFamily="65" charset="-120"/>
              </a:rPr>
              <a:t>創</a:t>
            </a:r>
            <a:r>
              <a:rPr lang="en-US" altLang="zh-TW" sz="2800" dirty="0">
                <a:solidFill>
                  <a:srgbClr val="FF0000"/>
                </a:solidFill>
                <a:latin typeface="DFKai-SB" panose="03000509000000000000" pitchFamily="65" charset="-120"/>
                <a:ea typeface="DFKai-SB" panose="03000509000000000000" pitchFamily="65" charset="-120"/>
              </a:rPr>
              <a:t>6:6) </a:t>
            </a:r>
            <a:r>
              <a:rPr lang="zh-TW" altLang="en-US" sz="2800" dirty="0">
                <a:latin typeface="DFKai-SB" panose="03000509000000000000" pitchFamily="65" charset="-120"/>
                <a:ea typeface="DFKai-SB" panose="03000509000000000000" pitchFamily="65" charset="-120"/>
              </a:rPr>
              <a:t>耶和華就後悔造人在地上，心中</a:t>
            </a:r>
            <a:r>
              <a:rPr lang="zh-TW" altLang="en-US" sz="2800" dirty="0">
                <a:solidFill>
                  <a:srgbClr val="00B050"/>
                </a:solidFill>
                <a:latin typeface="DFKai-SB" panose="03000509000000000000" pitchFamily="65" charset="-120"/>
                <a:ea typeface="DFKai-SB" panose="03000509000000000000" pitchFamily="65" charset="-120"/>
              </a:rPr>
              <a:t>憂傷</a:t>
            </a:r>
            <a:r>
              <a:rPr lang="zh-TW" altLang="en-US" sz="2800" dirty="0">
                <a:latin typeface="DFKai-SB" panose="03000509000000000000" pitchFamily="65" charset="-120"/>
                <a:ea typeface="DFKai-SB" panose="03000509000000000000" pitchFamily="65" charset="-120"/>
              </a:rPr>
              <a:t>。 </a:t>
            </a:r>
          </a:p>
          <a:p>
            <a:pPr algn="just"/>
            <a:r>
              <a:rPr lang="en-US" altLang="zh-TW" sz="2800" dirty="0">
                <a:solidFill>
                  <a:srgbClr val="FF0000"/>
                </a:solidFill>
                <a:latin typeface="DFKai-SB" panose="03000509000000000000" pitchFamily="65" charset="-120"/>
                <a:ea typeface="DFKai-SB" panose="03000509000000000000" pitchFamily="65" charset="-120"/>
              </a:rPr>
              <a:t>(</a:t>
            </a:r>
            <a:r>
              <a:rPr lang="zh-TW" altLang="en-US" sz="2800" dirty="0">
                <a:solidFill>
                  <a:srgbClr val="FF0000"/>
                </a:solidFill>
                <a:latin typeface="DFKai-SB" panose="03000509000000000000" pitchFamily="65" charset="-120"/>
                <a:ea typeface="DFKai-SB" panose="03000509000000000000" pitchFamily="65" charset="-120"/>
              </a:rPr>
              <a:t>士</a:t>
            </a:r>
            <a:r>
              <a:rPr lang="en-US" altLang="zh-TW" sz="2800" dirty="0">
                <a:solidFill>
                  <a:srgbClr val="FF0000"/>
                </a:solidFill>
                <a:latin typeface="DFKai-SB" panose="03000509000000000000" pitchFamily="65" charset="-120"/>
                <a:ea typeface="DFKai-SB" panose="03000509000000000000" pitchFamily="65" charset="-120"/>
              </a:rPr>
              <a:t>10,16)</a:t>
            </a:r>
            <a:r>
              <a:rPr lang="zh-TW" altLang="en-US" sz="2800" dirty="0">
                <a:latin typeface="DFKai-SB" panose="03000509000000000000" pitchFamily="65" charset="-120"/>
                <a:ea typeface="DFKai-SB" panose="03000509000000000000" pitchFamily="65" charset="-120"/>
              </a:rPr>
              <a:t>耶和華因以色列人受的苦難，就心中</a:t>
            </a:r>
            <a:r>
              <a:rPr lang="zh-TW" altLang="en-US" sz="2800" dirty="0">
                <a:solidFill>
                  <a:srgbClr val="00B050"/>
                </a:solidFill>
                <a:latin typeface="DFKai-SB" panose="03000509000000000000" pitchFamily="65" charset="-120"/>
                <a:ea typeface="DFKai-SB" panose="03000509000000000000" pitchFamily="65" charset="-120"/>
              </a:rPr>
              <a:t>擔憂。</a:t>
            </a:r>
            <a:r>
              <a:rPr lang="en-US" altLang="zh-TW" sz="2800" dirty="0">
                <a:solidFill>
                  <a:srgbClr val="00B050"/>
                </a:solidFill>
                <a:latin typeface="DFKai-SB" panose="03000509000000000000" pitchFamily="65" charset="-120"/>
                <a:ea typeface="DFKai-SB" panose="03000509000000000000" pitchFamily="65" charset="-120"/>
              </a:rPr>
              <a:t>(</a:t>
            </a:r>
            <a:r>
              <a:rPr lang="zh-TW" altLang="en-US" sz="2800" dirty="0">
                <a:solidFill>
                  <a:srgbClr val="00B050"/>
                </a:solidFill>
                <a:latin typeface="DFKai-SB" panose="03000509000000000000" pitchFamily="65" charset="-120"/>
                <a:ea typeface="DFKai-SB" panose="03000509000000000000" pitchFamily="65" charset="-120"/>
              </a:rPr>
              <a:t>著急，難受</a:t>
            </a:r>
            <a:r>
              <a:rPr lang="en-US" altLang="zh-TW" sz="2800" dirty="0">
                <a:solidFill>
                  <a:srgbClr val="00B050"/>
                </a:solidFill>
                <a:latin typeface="DFKai-SB" panose="03000509000000000000" pitchFamily="65" charset="-120"/>
                <a:ea typeface="DFKai-SB" panose="03000509000000000000" pitchFamily="65" charset="-120"/>
              </a:rPr>
              <a:t>)</a:t>
            </a:r>
            <a:endParaRPr lang="zh-TW" altLang="en-US" sz="2800" dirty="0">
              <a:solidFill>
                <a:srgbClr val="00B050"/>
              </a:solidFill>
              <a:latin typeface="DFKai-SB" panose="03000509000000000000" pitchFamily="65" charset="-120"/>
              <a:ea typeface="DFKai-SB" panose="03000509000000000000" pitchFamily="65" charset="-120"/>
            </a:endParaRPr>
          </a:p>
          <a:p>
            <a:endParaRPr lang="zh-TW" altLang="en-US" dirty="0"/>
          </a:p>
        </p:txBody>
      </p:sp>
    </p:spTree>
    <p:extLst>
      <p:ext uri="{BB962C8B-B14F-4D97-AF65-F5344CB8AC3E}">
        <p14:creationId xmlns:p14="http://schemas.microsoft.com/office/powerpoint/2010/main" val="291298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algn="just"/>
            <a:r>
              <a:rPr lang="zh-TW" altLang="en-US" sz="3200" dirty="0">
                <a:solidFill>
                  <a:srgbClr val="00B050"/>
                </a:solidFill>
                <a:latin typeface="DFKai-SB" panose="03000509000000000000" pitchFamily="65" charset="-120"/>
                <a:ea typeface="DFKai-SB" panose="03000509000000000000" pitchFamily="65" charset="-120"/>
              </a:rPr>
              <a:t>作者</a:t>
            </a:r>
            <a:r>
              <a:rPr lang="zh-TW" altLang="en-US" sz="3200" dirty="0">
                <a:latin typeface="DFKai-SB" panose="03000509000000000000" pitchFamily="65" charset="-120"/>
                <a:ea typeface="DFKai-SB" panose="03000509000000000000" pitchFamily="65" charset="-120"/>
              </a:rPr>
              <a:t>、寫作</a:t>
            </a:r>
            <a:r>
              <a:rPr lang="zh-TW" altLang="en-US" sz="3200" dirty="0">
                <a:solidFill>
                  <a:srgbClr val="00B050"/>
                </a:solidFill>
                <a:latin typeface="DFKai-SB" panose="03000509000000000000" pitchFamily="65" charset="-120"/>
                <a:ea typeface="DFKai-SB" panose="03000509000000000000" pitchFamily="65" charset="-120"/>
              </a:rPr>
              <a:t>對象</a:t>
            </a:r>
            <a:r>
              <a:rPr lang="zh-TW" altLang="en-US" sz="3200" dirty="0">
                <a:latin typeface="DFKai-SB" panose="03000509000000000000" pitchFamily="65" charset="-120"/>
                <a:ea typeface="DFKai-SB" panose="03000509000000000000" pitchFamily="65" charset="-120"/>
              </a:rPr>
              <a:t>、寫作</a:t>
            </a:r>
            <a:r>
              <a:rPr lang="zh-TW" altLang="en-US" sz="3200" dirty="0">
                <a:solidFill>
                  <a:srgbClr val="00B050"/>
                </a:solidFill>
                <a:latin typeface="DFKai-SB" panose="03000509000000000000" pitchFamily="65" charset="-120"/>
                <a:ea typeface="DFKai-SB" panose="03000509000000000000" pitchFamily="65" charset="-120"/>
              </a:rPr>
              <a:t>動機</a:t>
            </a:r>
            <a:r>
              <a:rPr lang="zh-TW" altLang="en-US" sz="3200" dirty="0">
                <a:latin typeface="DFKai-SB" panose="03000509000000000000" pitchFamily="65" charset="-120"/>
                <a:ea typeface="DFKai-SB" panose="03000509000000000000" pitchFamily="65" charset="-120"/>
              </a:rPr>
              <a:t>、所屬</a:t>
            </a:r>
            <a:r>
              <a:rPr lang="zh-TW" altLang="en-US" sz="3200" dirty="0">
                <a:solidFill>
                  <a:srgbClr val="00B050"/>
                </a:solidFill>
                <a:latin typeface="DFKai-SB" panose="03000509000000000000" pitchFamily="65" charset="-120"/>
                <a:ea typeface="DFKai-SB" panose="03000509000000000000" pitchFamily="65" charset="-120"/>
              </a:rPr>
              <a:t>年代</a:t>
            </a:r>
            <a:r>
              <a:rPr lang="zh-TW" altLang="en-US" sz="3200" dirty="0">
                <a:latin typeface="DFKai-SB" panose="03000509000000000000" pitchFamily="65" charset="-120"/>
                <a:ea typeface="DFKai-SB" panose="03000509000000000000" pitchFamily="65" charset="-120"/>
              </a:rPr>
              <a:t>、當時的社會環境與</a:t>
            </a:r>
            <a:r>
              <a:rPr lang="zh-TW" altLang="en-US" sz="3200" dirty="0">
                <a:solidFill>
                  <a:srgbClr val="00B050"/>
                </a:solidFill>
                <a:latin typeface="DFKai-SB" panose="03000509000000000000" pitchFamily="65" charset="-120"/>
                <a:ea typeface="DFKai-SB" panose="03000509000000000000" pitchFamily="65" charset="-120"/>
              </a:rPr>
              <a:t>背景</a:t>
            </a:r>
            <a:r>
              <a:rPr lang="zh-TW" altLang="en-US" sz="3200" dirty="0">
                <a:latin typeface="DFKai-SB" panose="03000509000000000000" pitchFamily="65" charset="-120"/>
                <a:ea typeface="DFKai-SB" panose="03000509000000000000" pitchFamily="65" charset="-120"/>
              </a:rPr>
              <a:t>、所要傳達的</a:t>
            </a:r>
            <a:r>
              <a:rPr lang="zh-TW" altLang="en-US" sz="3200" dirty="0">
                <a:solidFill>
                  <a:srgbClr val="00B050"/>
                </a:solidFill>
                <a:latin typeface="DFKai-SB" panose="03000509000000000000" pitchFamily="65" charset="-120"/>
                <a:ea typeface="DFKai-SB" panose="03000509000000000000" pitchFamily="65" charset="-120"/>
              </a:rPr>
              <a:t>訊息內容</a:t>
            </a:r>
            <a:r>
              <a:rPr lang="zh-TW" altLang="en-US" sz="3200" dirty="0">
                <a:latin typeface="DFKai-SB" panose="03000509000000000000" pitchFamily="65" charset="-120"/>
                <a:ea typeface="DFKai-SB" panose="03000509000000000000" pitchFamily="65" charset="-120"/>
              </a:rPr>
              <a:t>。</a:t>
            </a:r>
            <a:endParaRPr lang="en-US" altLang="zh-TW" sz="3200" dirty="0">
              <a:latin typeface="DFKai-SB" panose="03000509000000000000" pitchFamily="65" charset="-120"/>
              <a:ea typeface="DFKai-SB" panose="03000509000000000000" pitchFamily="65" charset="-120"/>
            </a:endParaRPr>
          </a:p>
          <a:p>
            <a:pPr algn="just"/>
            <a:r>
              <a:rPr lang="zh-TW" altLang="en-US" sz="3200" dirty="0">
                <a:highlight>
                  <a:srgbClr val="00FF00"/>
                </a:highlight>
                <a:latin typeface="DFKai-SB" panose="03000509000000000000" pitchFamily="65" charset="-120"/>
                <a:ea typeface="DFKai-SB" panose="03000509000000000000" pitchFamily="65" charset="-120"/>
              </a:rPr>
              <a:t>作者</a:t>
            </a:r>
            <a:r>
              <a:rPr lang="en-US" altLang="zh-TW" sz="3200" dirty="0">
                <a:highlight>
                  <a:srgbClr val="00FF00"/>
                </a:highlight>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神透過每個作者寫下，除了神親自說的話需要忠誠記錄下來以外，每個作者都有不同的寫作風格與表達方式，造就聖經內容精彩豐富，卻又傳達一致的正確內容。</a:t>
            </a:r>
            <a:endParaRPr lang="en-US" altLang="zh-TW" sz="3200" dirty="0">
              <a:latin typeface="DFKai-SB" panose="03000509000000000000" pitchFamily="65" charset="-120"/>
              <a:ea typeface="DFKai-SB" panose="03000509000000000000" pitchFamily="65" charset="-120"/>
            </a:endParaRPr>
          </a:p>
          <a:p>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A64AD3E-9F54-4F25-A668-E24E19BB0706}"/>
              </a:ext>
            </a:extLst>
          </p:cNvPr>
          <p:cNvSpPr>
            <a:spLocks noGrp="1"/>
          </p:cNvSpPr>
          <p:nvPr>
            <p:ph type="title"/>
          </p:nvPr>
        </p:nvSpPr>
        <p:spPr>
          <a:xfrm>
            <a:off x="457200" y="704850"/>
            <a:ext cx="8229600" cy="995958"/>
          </a:xfrm>
        </p:spPr>
        <p:txBody>
          <a:bodyPr/>
          <a:lstStyle/>
          <a:p>
            <a:pPr algn="ctr"/>
            <a:r>
              <a:rPr lang="zh-TW" altLang="en-US" dirty="0">
                <a:latin typeface="DFKai-SB" panose="03000509000000000000" pitchFamily="65" charset="-120"/>
                <a:ea typeface="DFKai-SB" panose="03000509000000000000" pitchFamily="65" charset="-120"/>
              </a:rPr>
              <a:t>聖經的歷史書</a:t>
            </a:r>
          </a:p>
        </p:txBody>
      </p:sp>
      <p:sp>
        <p:nvSpPr>
          <p:cNvPr id="3" name="內容版面配置區 2">
            <a:extLst>
              <a:ext uri="{FF2B5EF4-FFF2-40B4-BE49-F238E27FC236}">
                <a16:creationId xmlns:a16="http://schemas.microsoft.com/office/drawing/2014/main" id="{1A8E99B5-ABDD-4DAB-8E66-BA69379823B9}"/>
              </a:ext>
            </a:extLst>
          </p:cNvPr>
          <p:cNvSpPr>
            <a:spLocks noGrp="1"/>
          </p:cNvSpPr>
          <p:nvPr>
            <p:ph idx="1"/>
          </p:nvPr>
        </p:nvSpPr>
        <p:spPr>
          <a:xfrm>
            <a:off x="457200" y="1700808"/>
            <a:ext cx="8435280" cy="4551784"/>
          </a:xfrm>
        </p:spPr>
        <p:txBody>
          <a:bodyPr/>
          <a:lstStyle/>
          <a:p>
            <a:r>
              <a:rPr lang="zh-TW" altLang="en-US" sz="3200" dirty="0">
                <a:latin typeface="DFKai-SB" panose="03000509000000000000" pitchFamily="65" charset="-120"/>
                <a:ea typeface="DFKai-SB" panose="03000509000000000000" pitchFamily="65" charset="-120"/>
              </a:rPr>
              <a:t>撒母耳記</a:t>
            </a:r>
            <a:r>
              <a:rPr lang="zh-TW" altLang="en-US" sz="3200" dirty="0">
                <a:latin typeface="標楷體" panose="03000509000000000000" pitchFamily="65" charset="-120"/>
                <a:ea typeface="標楷體" panose="03000509000000000000" pitchFamily="65" charset="-120"/>
              </a:rPr>
              <a:t>、</a:t>
            </a:r>
            <a:r>
              <a:rPr lang="zh-TW" altLang="en-US" sz="3200" dirty="0">
                <a:latin typeface="DFKai-SB" panose="03000509000000000000" pitchFamily="65" charset="-120"/>
                <a:ea typeface="DFKai-SB" panose="03000509000000000000" pitchFamily="65" charset="-120"/>
              </a:rPr>
              <a:t>列王記與歷代志都在記錄以色列從聯合王國到分裂王國北國以色列與南國猶大的歷史，聖經為何要重複記載</a:t>
            </a:r>
            <a:r>
              <a:rPr lang="en-US" altLang="zh-TW" sz="3200" dirty="0">
                <a:latin typeface="DFKai-SB" panose="03000509000000000000" pitchFamily="65" charset="-120"/>
                <a:ea typeface="DFKai-SB" panose="03000509000000000000" pitchFamily="65" charset="-120"/>
              </a:rPr>
              <a:t>?</a:t>
            </a:r>
          </a:p>
          <a:p>
            <a:pPr marL="0" indent="0">
              <a:buNone/>
            </a:pPr>
            <a:r>
              <a:rPr lang="zh-TW" altLang="en-US" sz="3200" dirty="0">
                <a:latin typeface="DFKai-SB" panose="03000509000000000000" pitchFamily="65" charset="-120"/>
                <a:ea typeface="DFKai-SB" panose="03000509000000000000" pitchFamily="65" charset="-120"/>
              </a:rPr>
              <a:t>   要以不同的角度來看歷史。</a:t>
            </a:r>
            <a:endParaRPr lang="en-US" altLang="zh-TW" sz="3200" dirty="0">
              <a:latin typeface="DFKai-SB" panose="03000509000000000000" pitchFamily="65" charset="-120"/>
              <a:ea typeface="DFKai-SB" panose="03000509000000000000" pitchFamily="65" charset="-120"/>
            </a:endParaRPr>
          </a:p>
          <a:p>
            <a:pPr marL="0" indent="0">
              <a:buNone/>
            </a:pPr>
            <a:r>
              <a:rPr lang="en-US" altLang="zh-TW" sz="3200" dirty="0">
                <a:latin typeface="DFKai-SB" panose="03000509000000000000" pitchFamily="65" charset="-120"/>
                <a:ea typeface="DFKai-SB" panose="03000509000000000000" pitchFamily="65" charset="-120"/>
              </a:rPr>
              <a:t>1</a:t>
            </a:r>
            <a:r>
              <a:rPr lang="zh-TW" altLang="en-US" sz="3200" dirty="0">
                <a:latin typeface="標楷體" panose="03000509000000000000" pitchFamily="65" charset="-120"/>
                <a:ea typeface="標楷體" panose="03000509000000000000" pitchFamily="65" charset="-120"/>
              </a:rPr>
              <a:t>、</a:t>
            </a:r>
            <a:r>
              <a:rPr lang="zh-TW" altLang="en-US" sz="3200" dirty="0">
                <a:latin typeface="DFKai-SB" panose="03000509000000000000" pitchFamily="65" charset="-120"/>
                <a:ea typeface="DFKai-SB" panose="03000509000000000000" pitchFamily="65" charset="-120"/>
              </a:rPr>
              <a:t>有從神的角度，有從先知與祭司的角度。</a:t>
            </a:r>
            <a:endParaRPr lang="en-US" altLang="zh-TW" sz="3200" dirty="0">
              <a:latin typeface="DFKai-SB" panose="03000509000000000000" pitchFamily="65" charset="-120"/>
              <a:ea typeface="DFKai-SB" panose="03000509000000000000" pitchFamily="65" charset="-120"/>
            </a:endParaRPr>
          </a:p>
          <a:p>
            <a:pPr marL="0" indent="0">
              <a:buNone/>
            </a:pPr>
            <a:r>
              <a:rPr lang="en-US" altLang="zh-TW" sz="3200" dirty="0">
                <a:latin typeface="DFKai-SB" panose="03000509000000000000" pitchFamily="65" charset="-120"/>
                <a:ea typeface="DFKai-SB" panose="03000509000000000000" pitchFamily="65" charset="-120"/>
              </a:rPr>
              <a:t>2</a:t>
            </a:r>
            <a:r>
              <a:rPr lang="zh-TW" altLang="en-US" sz="3200" dirty="0">
                <a:latin typeface="標楷體" panose="03000509000000000000" pitchFamily="65" charset="-120"/>
                <a:ea typeface="標楷體" panose="03000509000000000000" pitchFamily="65" charset="-120"/>
              </a:rPr>
              <a:t>、</a:t>
            </a:r>
            <a:r>
              <a:rPr lang="zh-TW" altLang="en-US" sz="3200" dirty="0">
                <a:latin typeface="DFKai-SB" panose="03000509000000000000" pitchFamily="65" charset="-120"/>
                <a:ea typeface="DFKai-SB" panose="03000509000000000000" pitchFamily="65" charset="-120"/>
              </a:rPr>
              <a:t>從政治觀點</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列王記</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宗教觀點</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歷代志</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a:t>
            </a:r>
            <a:endParaRPr lang="en-US" altLang="zh-TW" sz="3200" dirty="0">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要現今教會神的子民，記取歷史教訓不要重蹈覆轍。</a:t>
            </a:r>
            <a:endParaRPr lang="en-US" altLang="zh-TW" sz="3200" dirty="0">
              <a:latin typeface="DFKai-SB" panose="03000509000000000000" pitchFamily="65" charset="-120"/>
              <a:ea typeface="DFKai-SB" panose="03000509000000000000" pitchFamily="65" charset="-120"/>
            </a:endParaRPr>
          </a:p>
          <a:p>
            <a:endParaRPr lang="en-US" altLang="zh-TW" dirty="0">
              <a:latin typeface="DFKai-SB" panose="03000509000000000000" pitchFamily="65" charset="-120"/>
              <a:ea typeface="DFKai-SB" panose="03000509000000000000" pitchFamily="65" charset="-120"/>
            </a:endParaRPr>
          </a:p>
          <a:p>
            <a:endParaRPr lang="zh-TW" altLang="en-US" dirty="0"/>
          </a:p>
        </p:txBody>
      </p:sp>
      <p:pic>
        <p:nvPicPr>
          <p:cNvPr id="5" name="圖形 4" descr="天使的臉部輪廓 以實心填滿">
            <a:extLst>
              <a:ext uri="{FF2B5EF4-FFF2-40B4-BE49-F238E27FC236}">
                <a16:creationId xmlns:a16="http://schemas.microsoft.com/office/drawing/2014/main" id="{11318599-565D-45BE-9AC2-250E3E546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576" y="3407916"/>
            <a:ext cx="457200" cy="457200"/>
          </a:xfrm>
          <a:prstGeom prst="rect">
            <a:avLst/>
          </a:prstGeom>
        </p:spPr>
      </p:pic>
    </p:spTree>
    <p:extLst>
      <p:ext uri="{BB962C8B-B14F-4D97-AF65-F5344CB8AC3E}">
        <p14:creationId xmlns:p14="http://schemas.microsoft.com/office/powerpoint/2010/main" val="425039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5387B4-22A1-4243-A30F-57D8E5C98202}"/>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415EBC90-41BC-47C7-97FF-553C9C47F51C}"/>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977487AF-157D-4A8A-B705-D943C8E981D4}"/>
              </a:ext>
            </a:extLst>
          </p:cNvPr>
          <p:cNvPicPr>
            <a:picLocks noChangeAspect="1"/>
          </p:cNvPicPr>
          <p:nvPr/>
        </p:nvPicPr>
        <p:blipFill>
          <a:blip r:embed="rId2"/>
          <a:stretch>
            <a:fillRect/>
          </a:stretch>
        </p:blipFill>
        <p:spPr>
          <a:xfrm>
            <a:off x="-7144" y="0"/>
            <a:ext cx="9151143" cy="6852650"/>
          </a:xfrm>
          <a:prstGeom prst="rect">
            <a:avLst/>
          </a:prstGeom>
        </p:spPr>
      </p:pic>
      <p:sp>
        <p:nvSpPr>
          <p:cNvPr id="5" name="矩形: 圓角 4">
            <a:extLst>
              <a:ext uri="{FF2B5EF4-FFF2-40B4-BE49-F238E27FC236}">
                <a16:creationId xmlns:a16="http://schemas.microsoft.com/office/drawing/2014/main" id="{4B136AE5-372A-421F-B590-8A072CB42D41}"/>
              </a:ext>
            </a:extLst>
          </p:cNvPr>
          <p:cNvSpPr/>
          <p:nvPr/>
        </p:nvSpPr>
        <p:spPr>
          <a:xfrm>
            <a:off x="7524328" y="6324600"/>
            <a:ext cx="1368152" cy="272752"/>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92202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704850"/>
            <a:ext cx="8229600" cy="779934"/>
          </a:xfrm>
        </p:spPr>
        <p:txBody>
          <a:bodyPr/>
          <a:lstStyle/>
          <a:p>
            <a:pPr algn="ctr"/>
            <a:r>
              <a:rPr lang="zh-TW" altLang="en-US" dirty="0">
                <a:latin typeface="DFKai-SB" panose="03000509000000000000" pitchFamily="65" charset="-120"/>
                <a:ea typeface="DFKai-SB" panose="03000509000000000000" pitchFamily="65" charset="-120"/>
              </a:rPr>
              <a:t>四福音書</a:t>
            </a:r>
          </a:p>
        </p:txBody>
      </p:sp>
      <p:sp>
        <p:nvSpPr>
          <p:cNvPr id="3" name="內容版面配置區 2"/>
          <p:cNvSpPr>
            <a:spLocks noGrp="1"/>
          </p:cNvSpPr>
          <p:nvPr>
            <p:ph idx="1"/>
          </p:nvPr>
        </p:nvSpPr>
        <p:spPr>
          <a:xfrm>
            <a:off x="251520" y="1487984"/>
            <a:ext cx="8640960" cy="5109368"/>
          </a:xfrm>
        </p:spPr>
        <p:txBody>
          <a:bodyPr/>
          <a:lstStyle/>
          <a:p>
            <a:pPr marL="0" indent="0" algn="just">
              <a:buNone/>
            </a:pPr>
            <a:r>
              <a:rPr lang="zh-TW" altLang="en-US" sz="3200" dirty="0">
                <a:highlight>
                  <a:srgbClr val="00FF00"/>
                </a:highlight>
                <a:latin typeface="標楷體" pitchFamily="65" charset="-120"/>
                <a:ea typeface="標楷體" pitchFamily="65" charset="-120"/>
              </a:rPr>
              <a:t>寫作對象</a:t>
            </a:r>
            <a:r>
              <a:rPr lang="en-US" altLang="zh-TW" sz="3200" dirty="0">
                <a:highlight>
                  <a:srgbClr val="00FF00"/>
                </a:highlight>
                <a:latin typeface="標楷體" pitchFamily="65" charset="-120"/>
                <a:ea typeface="標楷體" pitchFamily="65" charset="-120"/>
              </a:rPr>
              <a:t>:</a:t>
            </a:r>
          </a:p>
          <a:p>
            <a:pPr algn="just"/>
            <a:r>
              <a:rPr lang="zh-TW" altLang="en-US" sz="3200" dirty="0">
                <a:solidFill>
                  <a:srgbClr val="00B0F0"/>
                </a:solidFill>
                <a:latin typeface="標楷體" pitchFamily="65" charset="-120"/>
                <a:ea typeface="標楷體" pitchFamily="65" charset="-120"/>
              </a:rPr>
              <a:t>馬太</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猶太人，初信者。</a:t>
            </a:r>
            <a:r>
              <a:rPr lang="zh-TW" altLang="en-US" sz="3200" dirty="0">
                <a:solidFill>
                  <a:srgbClr val="00B0F0"/>
                </a:solidFill>
                <a:latin typeface="標楷體" pitchFamily="65" charset="-120"/>
                <a:ea typeface="標楷體" pitchFamily="65" charset="-120"/>
              </a:rPr>
              <a:t>馬可</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非基督徒</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外邦人</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a:t>
            </a:r>
            <a:r>
              <a:rPr lang="zh-TW" altLang="en-US" sz="3200" dirty="0">
                <a:solidFill>
                  <a:srgbClr val="00B0F0"/>
                </a:solidFill>
                <a:latin typeface="標楷體" pitchFamily="65" charset="-120"/>
                <a:ea typeface="標楷體" pitchFamily="65" charset="-120"/>
              </a:rPr>
              <a:t>路加</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羅馬的非基督徒</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外邦人</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a:t>
            </a:r>
            <a:r>
              <a:rPr lang="zh-TW" altLang="en-US" sz="3200" dirty="0">
                <a:solidFill>
                  <a:srgbClr val="00B0F0"/>
                </a:solidFill>
                <a:latin typeface="標楷體" pitchFamily="65" charset="-120"/>
                <a:ea typeface="標楷體" pitchFamily="65" charset="-120"/>
              </a:rPr>
              <a:t>約翰</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已信很久的基督徒。</a:t>
            </a:r>
            <a:endParaRPr lang="en-US" altLang="zh-TW" sz="3200" dirty="0">
              <a:latin typeface="標楷體" pitchFamily="65" charset="-120"/>
              <a:ea typeface="標楷體" pitchFamily="65" charset="-120"/>
            </a:endParaRPr>
          </a:p>
          <a:p>
            <a:pPr algn="just"/>
            <a:r>
              <a:rPr lang="zh-TW" altLang="en-US" sz="3200" dirty="0">
                <a:latin typeface="標楷體" pitchFamily="65" charset="-120"/>
                <a:ea typeface="標楷體" pitchFamily="65" charset="-120"/>
              </a:rPr>
              <a:t>神為什麼給我們四個福音書？</a:t>
            </a:r>
            <a:endParaRPr lang="en-US" altLang="zh-TW" sz="3200" dirty="0">
              <a:latin typeface="標楷體" pitchFamily="65" charset="-120"/>
              <a:ea typeface="標楷體" pitchFamily="65" charset="-120"/>
            </a:endParaRPr>
          </a:p>
          <a:p>
            <a:pPr indent="-1588" algn="just">
              <a:buNone/>
            </a:pPr>
            <a:r>
              <a:rPr lang="zh-TW" altLang="en-US" sz="3200" dirty="0">
                <a:latin typeface="標楷體" pitchFamily="65" charset="-120"/>
                <a:ea typeface="標楷體" pitchFamily="65" charset="-120"/>
                <a:sym typeface="Webdings"/>
              </a:rPr>
              <a:t></a:t>
            </a:r>
            <a:r>
              <a:rPr lang="zh-TW" altLang="en-US" sz="3200" dirty="0">
                <a:latin typeface="標楷體" pitchFamily="65" charset="-120"/>
                <a:ea typeface="標楷體" pitchFamily="65" charset="-120"/>
              </a:rPr>
              <a:t>要讓我們從各個不同的層面來認識耶穌。</a:t>
            </a:r>
            <a:endParaRPr lang="en-US" altLang="zh-TW" sz="3200" dirty="0">
              <a:latin typeface="標楷體" pitchFamily="65" charset="-120"/>
              <a:ea typeface="標楷體" pitchFamily="65" charset="-120"/>
            </a:endParaRPr>
          </a:p>
          <a:p>
            <a:pPr marL="723900" indent="0" algn="just">
              <a:buNone/>
            </a:pP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瞎子摸象</a:t>
            </a:r>
            <a:r>
              <a:rPr lang="en-US" altLang="zh-TW" sz="3200" dirty="0">
                <a:latin typeface="標楷體" pitchFamily="65" charset="-120"/>
                <a:ea typeface="標楷體" pitchFamily="65" charset="-120"/>
              </a:rPr>
              <a:t>)</a:t>
            </a:r>
          </a:p>
          <a:p>
            <a:pPr marL="628650" indent="-357188" algn="just">
              <a:buNone/>
            </a:pPr>
            <a:r>
              <a:rPr lang="zh-TW" altLang="en-US" sz="3200" dirty="0">
                <a:latin typeface="標楷體" pitchFamily="65" charset="-120"/>
                <a:ea typeface="標楷體" pitchFamily="65" charset="-120"/>
                <a:sym typeface="Webdings"/>
              </a:rPr>
              <a:t></a:t>
            </a:r>
            <a:r>
              <a:rPr lang="zh-TW" altLang="en-US" sz="3200" dirty="0">
                <a:solidFill>
                  <a:srgbClr val="00B0F0"/>
                </a:solidFill>
                <a:latin typeface="標楷體" pitchFamily="65" charset="-120"/>
                <a:ea typeface="標楷體" pitchFamily="65" charset="-120"/>
              </a:rPr>
              <a:t>馬太</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猶太人的王。</a:t>
            </a:r>
            <a:r>
              <a:rPr lang="zh-TW" altLang="en-US" sz="3200" dirty="0">
                <a:solidFill>
                  <a:srgbClr val="00B0F0"/>
                </a:solidFill>
                <a:latin typeface="標楷體" pitchFamily="65" charset="-120"/>
                <a:ea typeface="標楷體" pitchFamily="65" charset="-120"/>
              </a:rPr>
              <a:t>馬可</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神的僕人。</a:t>
            </a:r>
            <a:endParaRPr lang="en-US" altLang="zh-TW" sz="3200" dirty="0">
              <a:latin typeface="標楷體" pitchFamily="65" charset="-120"/>
              <a:ea typeface="標楷體" pitchFamily="65" charset="-120"/>
            </a:endParaRPr>
          </a:p>
          <a:p>
            <a:pPr marL="628650" indent="95250" algn="just">
              <a:buNone/>
            </a:pPr>
            <a:r>
              <a:rPr lang="zh-TW" altLang="en-US" sz="3200" dirty="0">
                <a:solidFill>
                  <a:srgbClr val="00B0F0"/>
                </a:solidFill>
                <a:latin typeface="標楷體" pitchFamily="65" charset="-120"/>
                <a:ea typeface="標楷體" pitchFamily="65" charset="-120"/>
              </a:rPr>
              <a:t>路加</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人子</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世界的救主</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a:t>
            </a:r>
            <a:r>
              <a:rPr lang="zh-TW" altLang="en-US" sz="3200" dirty="0">
                <a:solidFill>
                  <a:srgbClr val="00B0F0"/>
                </a:solidFill>
                <a:latin typeface="標楷體" pitchFamily="65" charset="-120"/>
                <a:ea typeface="標楷體" pitchFamily="65" charset="-120"/>
              </a:rPr>
              <a:t>約翰</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神的兒子。</a:t>
            </a:r>
            <a:endParaRPr lang="en-US" altLang="zh-TW" sz="3200" dirty="0">
              <a:latin typeface="標楷體" pitchFamily="65" charset="-120"/>
              <a:ea typeface="標楷體" pitchFamily="65" charset="-120"/>
            </a:endParaRPr>
          </a:p>
          <a:p>
            <a:pPr marL="0" indent="271463" algn="just">
              <a:buNone/>
            </a:pPr>
            <a:endParaRPr lang="en-US" altLang="zh-TW" sz="2400" dirty="0">
              <a:latin typeface="標楷體" pitchFamily="65" charset="-120"/>
              <a:ea typeface="標楷體" pitchFamily="65" charset="-120"/>
            </a:endParaRPr>
          </a:p>
          <a:p>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704850"/>
            <a:ext cx="8229600" cy="779934"/>
          </a:xfrm>
        </p:spPr>
        <p:txBody>
          <a:bodyPr/>
          <a:lstStyle/>
          <a:p>
            <a:pPr algn="ctr"/>
            <a:r>
              <a:rPr lang="zh-TW" altLang="en-US" dirty="0">
                <a:latin typeface="DFKai-SB" panose="03000509000000000000" pitchFamily="65" charset="-120"/>
                <a:ea typeface="DFKai-SB" panose="03000509000000000000" pitchFamily="65" charset="-120"/>
              </a:rPr>
              <a:t>讀經常犯的錯誤</a:t>
            </a:r>
            <a:endParaRPr lang="zh-TW" altLang="en-US" dirty="0"/>
          </a:p>
        </p:txBody>
      </p:sp>
      <p:sp>
        <p:nvSpPr>
          <p:cNvPr id="3" name="內容版面配置區 2"/>
          <p:cNvSpPr>
            <a:spLocks noGrp="1"/>
          </p:cNvSpPr>
          <p:nvPr>
            <p:ph idx="1"/>
          </p:nvPr>
        </p:nvSpPr>
        <p:spPr>
          <a:xfrm>
            <a:off x="611560" y="1628800"/>
            <a:ext cx="8075240" cy="5007520"/>
          </a:xfrm>
        </p:spPr>
        <p:txBody>
          <a:bodyPr/>
          <a:lstStyle/>
          <a:p>
            <a:pPr marL="0" indent="0" algn="just">
              <a:buNone/>
            </a:pPr>
            <a:r>
              <a:rPr lang="en-US" altLang="zh-TW" sz="3200" dirty="0">
                <a:solidFill>
                  <a:srgbClr val="0070C0"/>
                </a:solidFill>
                <a:latin typeface="DFKai-SB" panose="03000509000000000000" pitchFamily="65" charset="-120"/>
                <a:ea typeface="DFKai-SB" panose="03000509000000000000" pitchFamily="65" charset="-120"/>
              </a:rPr>
              <a:t>1.</a:t>
            </a:r>
            <a:r>
              <a:rPr lang="zh-TW" altLang="en-US" sz="3200" dirty="0">
                <a:solidFill>
                  <a:srgbClr val="0070C0"/>
                </a:solidFill>
                <a:latin typeface="DFKai-SB" panose="03000509000000000000" pitchFamily="65" charset="-120"/>
                <a:ea typeface="DFKai-SB" panose="03000509000000000000" pitchFamily="65" charset="-120"/>
              </a:rPr>
              <a:t>用剪刀讀聖經</a:t>
            </a:r>
            <a:r>
              <a:rPr lang="en-US" altLang="zh-TW" sz="3200" dirty="0">
                <a:solidFill>
                  <a:srgbClr val="0070C0"/>
                </a:solidFill>
                <a:latin typeface="DFKai-SB" panose="03000509000000000000" pitchFamily="65" charset="-120"/>
                <a:ea typeface="DFKai-SB" panose="03000509000000000000" pitchFamily="65" charset="-120"/>
              </a:rPr>
              <a:t>(</a:t>
            </a:r>
            <a:r>
              <a:rPr lang="zh-TW" altLang="en-US" sz="3200" dirty="0">
                <a:solidFill>
                  <a:srgbClr val="0070C0"/>
                </a:solidFill>
                <a:latin typeface="DFKai-SB" panose="03000509000000000000" pitchFamily="65" charset="-120"/>
                <a:ea typeface="DFKai-SB" panose="03000509000000000000" pitchFamily="65" charset="-120"/>
              </a:rPr>
              <a:t>斷章取義</a:t>
            </a:r>
            <a:r>
              <a:rPr lang="en-US" altLang="zh-TW" sz="3200" dirty="0">
                <a:solidFill>
                  <a:srgbClr val="0070C0"/>
                </a:solidFill>
                <a:latin typeface="DFKai-SB" panose="03000509000000000000" pitchFamily="65" charset="-120"/>
                <a:ea typeface="DFKai-SB" panose="03000509000000000000" pitchFamily="65" charset="-120"/>
              </a:rPr>
              <a:t>)</a:t>
            </a:r>
            <a:r>
              <a:rPr lang="zh-TW" altLang="en-US" sz="3200" dirty="0">
                <a:solidFill>
                  <a:srgbClr val="0070C0"/>
                </a:solidFill>
                <a:latin typeface="DFKai-SB" panose="03000509000000000000" pitchFamily="65" charset="-120"/>
                <a:ea typeface="DFKai-SB" panose="03000509000000000000" pitchFamily="65" charset="-120"/>
              </a:rPr>
              <a:t>。</a:t>
            </a:r>
            <a:endParaRPr lang="en-US" altLang="zh-TW" sz="3200" dirty="0">
              <a:solidFill>
                <a:srgbClr val="0070C0"/>
              </a:solidFill>
              <a:latin typeface="DFKai-SB" panose="03000509000000000000" pitchFamily="65" charset="-120"/>
              <a:ea typeface="DFKai-SB" panose="03000509000000000000" pitchFamily="65" charset="-120"/>
            </a:endParaRPr>
          </a:p>
          <a:p>
            <a:pPr marL="0" indent="0" algn="just">
              <a:buNone/>
            </a:pPr>
            <a:r>
              <a:rPr lang="zh-TW" altLang="en-US" sz="2800" dirty="0">
                <a:solidFill>
                  <a:srgbClr val="00B050"/>
                </a:solidFill>
                <a:latin typeface="DFKai-SB" panose="03000509000000000000" pitchFamily="65" charset="-120"/>
                <a:ea typeface="DFKai-SB" panose="03000509000000000000" pitchFamily="65" charset="-120"/>
              </a:rPr>
              <a:t>幾個比較極端的例子</a:t>
            </a:r>
            <a:endParaRPr lang="en-US" altLang="zh-TW" sz="2800" dirty="0">
              <a:solidFill>
                <a:srgbClr val="00B050"/>
              </a:solidFill>
              <a:latin typeface="DFKai-SB" panose="03000509000000000000" pitchFamily="65" charset="-120"/>
              <a:ea typeface="DFKai-SB" panose="03000509000000000000" pitchFamily="65" charset="-120"/>
            </a:endParaRPr>
          </a:p>
          <a:p>
            <a:pPr marL="0" indent="0" algn="just">
              <a:buNone/>
            </a:pPr>
            <a:r>
              <a:rPr lang="en-US" altLang="zh-TW" sz="2800" dirty="0">
                <a:latin typeface="標楷體" pitchFamily="65" charset="-120"/>
                <a:ea typeface="標楷體" pitchFamily="65" charset="-120"/>
              </a:rPr>
              <a:t>1.</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太</a:t>
            </a:r>
            <a:r>
              <a:rPr lang="en-US" altLang="zh-TW" sz="2800" dirty="0">
                <a:solidFill>
                  <a:srgbClr val="FF0000"/>
                </a:solidFill>
                <a:latin typeface="標楷體" pitchFamily="65" charset="-120"/>
                <a:ea typeface="標楷體" pitchFamily="65" charset="-120"/>
              </a:rPr>
              <a:t>27.5)</a:t>
            </a:r>
            <a:r>
              <a:rPr lang="zh-TW" altLang="en-US" sz="2800" dirty="0">
                <a:latin typeface="標楷體" pitchFamily="65" charset="-120"/>
                <a:ea typeface="標楷體" pitchFamily="65" charset="-120"/>
              </a:rPr>
              <a:t>出去吊死了。</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出</a:t>
            </a:r>
            <a:r>
              <a:rPr lang="en-US" altLang="zh-TW" sz="2800" dirty="0">
                <a:solidFill>
                  <a:srgbClr val="FF0000"/>
                </a:solidFill>
                <a:latin typeface="標楷體" pitchFamily="65" charset="-120"/>
                <a:ea typeface="標楷體" pitchFamily="65" charset="-120"/>
              </a:rPr>
              <a:t>35.1)</a:t>
            </a:r>
            <a:r>
              <a:rPr lang="zh-TW" altLang="en-US" sz="2800" dirty="0">
                <a:latin typeface="標楷體" pitchFamily="65" charset="-120"/>
                <a:ea typeface="標楷體" pitchFamily="65" charset="-120"/>
              </a:rPr>
              <a:t>叫你們照著行。</a:t>
            </a:r>
          </a:p>
          <a:p>
            <a:pPr marL="0" indent="0" algn="just">
              <a:buNone/>
            </a:pP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有人說聖經裡記載沒有神。</a:t>
            </a:r>
            <a:endParaRPr lang="en-US" altLang="zh-TW" sz="2800" dirty="0">
              <a:latin typeface="標楷體" pitchFamily="65" charset="-120"/>
              <a:ea typeface="標楷體" pitchFamily="65" charset="-120"/>
            </a:endParaRPr>
          </a:p>
          <a:p>
            <a:pPr algn="just"/>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詩</a:t>
            </a:r>
            <a:r>
              <a:rPr lang="en-US" altLang="zh-TW" sz="2800" dirty="0">
                <a:solidFill>
                  <a:srgbClr val="FF0000"/>
                </a:solidFill>
                <a:latin typeface="標楷體" pitchFamily="65" charset="-120"/>
                <a:ea typeface="標楷體" pitchFamily="65" charset="-120"/>
              </a:rPr>
              <a:t>14.1)</a:t>
            </a:r>
            <a:r>
              <a:rPr lang="zh-TW" altLang="en-US" sz="2800" dirty="0">
                <a:latin typeface="標楷體" pitchFamily="65" charset="-120"/>
                <a:ea typeface="標楷體" pitchFamily="65" charset="-120"/>
              </a:rPr>
              <a:t>沒有神。</a:t>
            </a:r>
            <a:endParaRPr lang="en-US" altLang="zh-TW" sz="2800" dirty="0">
              <a:latin typeface="標楷體" pitchFamily="65" charset="-120"/>
              <a:ea typeface="標楷體" pitchFamily="65" charset="-120"/>
            </a:endParaRPr>
          </a:p>
          <a:p>
            <a:pPr algn="just"/>
            <a:r>
              <a:rPr lang="zh-TW" altLang="en-US" sz="2800" dirty="0">
                <a:latin typeface="標楷體" pitchFamily="65" charset="-120"/>
                <a:ea typeface="標楷體" pitchFamily="65" charset="-120"/>
              </a:rPr>
              <a:t>愚頑人心裡說：沒有神</a:t>
            </a:r>
            <a:endParaRPr lang="en-US" altLang="zh-TW" sz="2800" dirty="0">
              <a:latin typeface="標楷體" pitchFamily="65" charset="-120"/>
              <a:ea typeface="標楷體" pitchFamily="65" charset="-120"/>
            </a:endParaRPr>
          </a:p>
          <a:p>
            <a:pPr marL="355600" indent="-355600" algn="just">
              <a:buNone/>
            </a:pPr>
            <a:r>
              <a:rPr lang="en-US" altLang="zh-TW" sz="2800" dirty="0">
                <a:latin typeface="標楷體" pitchFamily="65" charset="-120"/>
                <a:ea typeface="標楷體" pitchFamily="65" charset="-120"/>
              </a:rPr>
              <a:t>3.</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太</a:t>
            </a:r>
            <a:r>
              <a:rPr lang="en-US" altLang="zh-TW" sz="2800" dirty="0">
                <a:solidFill>
                  <a:srgbClr val="FF0000"/>
                </a:solidFill>
                <a:latin typeface="標楷體" pitchFamily="65" charset="-120"/>
                <a:ea typeface="標楷體" pitchFamily="65" charset="-120"/>
              </a:rPr>
              <a:t>4,6)</a:t>
            </a:r>
            <a:r>
              <a:rPr lang="zh-TW" altLang="en-US" sz="2800" dirty="0">
                <a:latin typeface="標楷體" pitchFamily="65" charset="-120"/>
                <a:ea typeface="標楷體" pitchFamily="65" charset="-120"/>
              </a:rPr>
              <a:t>對他說：你若是神的兒子，可以跳下去，因為經上記著說：主要為你吩咐他的使者用手托著你，免得你的腳碰在石頭上。 </a:t>
            </a:r>
            <a:endParaRPr lang="en-US" altLang="zh-TW" sz="2400" dirty="0">
              <a:latin typeface="標楷體" pitchFamily="65" charset="-120"/>
              <a:ea typeface="標楷體" pitchFamily="65" charset="-120"/>
            </a:endParaRPr>
          </a:p>
          <a:p>
            <a:pPr marL="0" indent="0">
              <a:buNone/>
            </a:pPr>
            <a:endParaRPr lang="en-US" altLang="zh-TW" sz="2400" dirty="0">
              <a:latin typeface="標楷體" pitchFamily="65" charset="-120"/>
              <a:ea typeface="標楷體" pitchFamily="65" charset="-120"/>
            </a:endParaRPr>
          </a:p>
          <a:p>
            <a:endParaRPr lang="zh-TW" altLang="en-US" sz="2400" dirty="0">
              <a:latin typeface="標楷體" pitchFamily="65" charset="-120"/>
              <a:ea typeface="標楷體" pitchFamily="65" charset="-120"/>
            </a:endParaRPr>
          </a:p>
          <a:p>
            <a:endParaRPr lang="en-US" altLang="zh-TW" sz="2400"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1EC938F-0E43-4A74-99AC-879FF82684F5}"/>
              </a:ext>
            </a:extLst>
          </p:cNvPr>
          <p:cNvSpPr>
            <a:spLocks noGrp="1"/>
          </p:cNvSpPr>
          <p:nvPr>
            <p:ph idx="1"/>
          </p:nvPr>
        </p:nvSpPr>
        <p:spPr>
          <a:xfrm>
            <a:off x="457200" y="1196752"/>
            <a:ext cx="8291264" cy="5256584"/>
          </a:xfrm>
        </p:spPr>
        <p:txBody>
          <a:bodyPr/>
          <a:lstStyle/>
          <a:p>
            <a:pPr marL="0" indent="0" algn="just">
              <a:buNone/>
            </a:pPr>
            <a:r>
              <a:rPr lang="zh-TW" altLang="en-US" sz="2800" dirty="0">
                <a:solidFill>
                  <a:srgbClr val="0070C0"/>
                </a:solidFill>
                <a:latin typeface="DFKai-SB" panose="03000509000000000000" pitchFamily="65" charset="-120"/>
                <a:ea typeface="DFKai-SB" panose="03000509000000000000" pitchFamily="65" charset="-120"/>
              </a:rPr>
              <a:t>我遇過的例子</a:t>
            </a:r>
            <a:endParaRPr lang="en-US" altLang="zh-TW" sz="2800" dirty="0">
              <a:solidFill>
                <a:srgbClr val="0070C0"/>
              </a:solidFill>
              <a:latin typeface="DFKai-SB" panose="03000509000000000000" pitchFamily="65" charset="-120"/>
              <a:ea typeface="DFKai-SB" panose="03000509000000000000" pitchFamily="65" charset="-120"/>
            </a:endParaRPr>
          </a:p>
          <a:p>
            <a:pPr algn="just"/>
            <a:r>
              <a:rPr lang="en-US" altLang="zh-TW" sz="2800" dirty="0">
                <a:solidFill>
                  <a:srgbClr val="FF0000"/>
                </a:solidFill>
                <a:latin typeface="DFKai-SB" panose="03000509000000000000" pitchFamily="65" charset="-120"/>
                <a:ea typeface="DFKai-SB" panose="03000509000000000000" pitchFamily="65" charset="-120"/>
              </a:rPr>
              <a:t>(</a:t>
            </a:r>
            <a:r>
              <a:rPr lang="zh-TW" altLang="en-US" sz="2800" dirty="0">
                <a:solidFill>
                  <a:srgbClr val="FF0000"/>
                </a:solidFill>
                <a:latin typeface="DFKai-SB" panose="03000509000000000000" pitchFamily="65" charset="-120"/>
                <a:ea typeface="DFKai-SB" panose="03000509000000000000" pitchFamily="65" charset="-120"/>
              </a:rPr>
              <a:t>羅</a:t>
            </a:r>
            <a:r>
              <a:rPr lang="en-US" altLang="zh-TW" sz="2800" dirty="0">
                <a:solidFill>
                  <a:srgbClr val="FF0000"/>
                </a:solidFill>
                <a:latin typeface="DFKai-SB" panose="03000509000000000000" pitchFamily="65" charset="-120"/>
                <a:ea typeface="DFKai-SB" panose="03000509000000000000" pitchFamily="65" charset="-120"/>
              </a:rPr>
              <a:t>10:10) </a:t>
            </a:r>
            <a:r>
              <a:rPr lang="zh-TW" altLang="en-US" sz="2800" dirty="0">
                <a:latin typeface="DFKai-SB" panose="03000509000000000000" pitchFamily="65" charset="-120"/>
                <a:ea typeface="DFKai-SB" panose="03000509000000000000" pitchFamily="65" charset="-120"/>
              </a:rPr>
              <a:t>因為人心裡</a:t>
            </a:r>
            <a:r>
              <a:rPr lang="zh-TW" altLang="en-US" sz="2800" dirty="0">
                <a:solidFill>
                  <a:srgbClr val="00B050"/>
                </a:solidFill>
                <a:latin typeface="DFKai-SB" panose="03000509000000000000" pitchFamily="65" charset="-120"/>
                <a:ea typeface="DFKai-SB" panose="03000509000000000000" pitchFamily="65" charset="-120"/>
              </a:rPr>
              <a:t>相信</a:t>
            </a:r>
            <a:r>
              <a:rPr lang="zh-TW" altLang="en-US" sz="2800" dirty="0">
                <a:latin typeface="DFKai-SB" panose="03000509000000000000" pitchFamily="65" charset="-120"/>
                <a:ea typeface="DFKai-SB" panose="03000509000000000000" pitchFamily="65" charset="-120"/>
              </a:rPr>
              <a:t>，就可以稱義；口裡承認，就可以得救。 </a:t>
            </a:r>
            <a:endParaRPr lang="en-US" altLang="zh-TW" sz="2800" dirty="0">
              <a:latin typeface="DFKai-SB" panose="03000509000000000000" pitchFamily="65" charset="-120"/>
              <a:ea typeface="DFKai-SB" panose="03000509000000000000" pitchFamily="65" charset="-120"/>
            </a:endParaRPr>
          </a:p>
          <a:p>
            <a:pPr algn="just"/>
            <a:r>
              <a:rPr lang="en-US" altLang="zh-TW" sz="2800" dirty="0">
                <a:solidFill>
                  <a:srgbClr val="FF0000"/>
                </a:solidFill>
                <a:latin typeface="DFKai-SB" panose="03000509000000000000" pitchFamily="65" charset="-120"/>
                <a:ea typeface="DFKai-SB" panose="03000509000000000000" pitchFamily="65" charset="-120"/>
              </a:rPr>
              <a:t>(</a:t>
            </a:r>
            <a:r>
              <a:rPr lang="zh-TW" altLang="en-US" sz="2800" dirty="0">
                <a:solidFill>
                  <a:srgbClr val="FF0000"/>
                </a:solidFill>
                <a:latin typeface="DFKai-SB" panose="03000509000000000000" pitchFamily="65" charset="-120"/>
                <a:ea typeface="DFKai-SB" panose="03000509000000000000" pitchFamily="65" charset="-120"/>
              </a:rPr>
              <a:t>約</a:t>
            </a:r>
            <a:r>
              <a:rPr lang="en-US" altLang="zh-TW" sz="2800" dirty="0">
                <a:solidFill>
                  <a:srgbClr val="FF0000"/>
                </a:solidFill>
                <a:latin typeface="DFKai-SB" panose="03000509000000000000" pitchFamily="65" charset="-120"/>
                <a:ea typeface="DFKai-SB" panose="03000509000000000000" pitchFamily="65" charset="-120"/>
              </a:rPr>
              <a:t>3:5) </a:t>
            </a:r>
            <a:r>
              <a:rPr lang="zh-TW" altLang="en-US" sz="2800" dirty="0">
                <a:latin typeface="DFKai-SB" panose="03000509000000000000" pitchFamily="65" charset="-120"/>
                <a:ea typeface="DFKai-SB" panose="03000509000000000000" pitchFamily="65" charset="-120"/>
              </a:rPr>
              <a:t>耶穌說：我實實在在的告訴你，人若不是從</a:t>
            </a:r>
            <a:r>
              <a:rPr lang="zh-TW" altLang="en-US" sz="2800" dirty="0">
                <a:solidFill>
                  <a:srgbClr val="00B050"/>
                </a:solidFill>
                <a:latin typeface="DFKai-SB" panose="03000509000000000000" pitchFamily="65" charset="-120"/>
                <a:ea typeface="DFKai-SB" panose="03000509000000000000" pitchFamily="65" charset="-120"/>
              </a:rPr>
              <a:t>水</a:t>
            </a:r>
            <a:r>
              <a:rPr lang="zh-TW" altLang="en-US" sz="2800" dirty="0">
                <a:latin typeface="DFKai-SB" panose="03000509000000000000" pitchFamily="65" charset="-120"/>
                <a:ea typeface="DFKai-SB" panose="03000509000000000000" pitchFamily="65" charset="-120"/>
              </a:rPr>
              <a:t>和</a:t>
            </a:r>
            <a:r>
              <a:rPr lang="zh-TW" altLang="en-US" sz="2800" dirty="0">
                <a:solidFill>
                  <a:srgbClr val="00B050"/>
                </a:solidFill>
                <a:latin typeface="DFKai-SB" panose="03000509000000000000" pitchFamily="65" charset="-120"/>
                <a:ea typeface="DFKai-SB" panose="03000509000000000000" pitchFamily="65" charset="-120"/>
              </a:rPr>
              <a:t>聖靈</a:t>
            </a:r>
            <a:r>
              <a:rPr lang="zh-TW" altLang="en-US" sz="2800" dirty="0">
                <a:latin typeface="DFKai-SB" panose="03000509000000000000" pitchFamily="65" charset="-120"/>
                <a:ea typeface="DFKai-SB" panose="03000509000000000000" pitchFamily="65" charset="-120"/>
              </a:rPr>
              <a:t>生的，就不能進神的國。</a:t>
            </a:r>
            <a:endParaRPr lang="en-US" altLang="zh-TW" sz="2800" dirty="0">
              <a:latin typeface="DFKai-SB" panose="03000509000000000000" pitchFamily="65" charset="-120"/>
              <a:ea typeface="DFKai-SB" panose="03000509000000000000" pitchFamily="65" charset="-120"/>
            </a:endParaRPr>
          </a:p>
          <a:p>
            <a:pPr algn="just"/>
            <a:r>
              <a:rPr lang="en-US" altLang="zh-TW" sz="2800" dirty="0">
                <a:solidFill>
                  <a:srgbClr val="FF0000"/>
                </a:solidFill>
                <a:latin typeface="DFKai-SB" panose="03000509000000000000" pitchFamily="65" charset="-120"/>
                <a:ea typeface="DFKai-SB" panose="03000509000000000000" pitchFamily="65" charset="-120"/>
              </a:rPr>
              <a:t>(</a:t>
            </a:r>
            <a:r>
              <a:rPr lang="zh-TW" altLang="en-US" sz="2800" dirty="0">
                <a:solidFill>
                  <a:srgbClr val="FF0000"/>
                </a:solidFill>
                <a:latin typeface="DFKai-SB" panose="03000509000000000000" pitchFamily="65" charset="-120"/>
                <a:ea typeface="DFKai-SB" panose="03000509000000000000" pitchFamily="65" charset="-120"/>
              </a:rPr>
              <a:t>林前</a:t>
            </a:r>
            <a:r>
              <a:rPr lang="en-US" altLang="zh-TW" sz="2800" dirty="0">
                <a:solidFill>
                  <a:srgbClr val="FF0000"/>
                </a:solidFill>
                <a:latin typeface="DFKai-SB" panose="03000509000000000000" pitchFamily="65" charset="-120"/>
                <a:ea typeface="DFKai-SB" panose="03000509000000000000" pitchFamily="65" charset="-120"/>
              </a:rPr>
              <a:t>6:9~10) </a:t>
            </a:r>
            <a:r>
              <a:rPr lang="zh-TW" altLang="en-US" sz="2800" dirty="0">
                <a:latin typeface="DFKai-SB" panose="03000509000000000000" pitchFamily="65" charset="-120"/>
                <a:ea typeface="DFKai-SB" panose="03000509000000000000" pitchFamily="65" charset="-120"/>
              </a:rPr>
              <a:t>你們豈不知</a:t>
            </a:r>
            <a:r>
              <a:rPr lang="zh-TW" altLang="en-US" sz="2800" dirty="0">
                <a:solidFill>
                  <a:srgbClr val="00B050"/>
                </a:solidFill>
                <a:latin typeface="DFKai-SB" panose="03000509000000000000" pitchFamily="65" charset="-120"/>
                <a:ea typeface="DFKai-SB" panose="03000509000000000000" pitchFamily="65" charset="-120"/>
              </a:rPr>
              <a:t>不義的人</a:t>
            </a:r>
            <a:r>
              <a:rPr lang="zh-TW" altLang="en-US" sz="2800" dirty="0">
                <a:latin typeface="DFKai-SB" panose="03000509000000000000" pitchFamily="65" charset="-120"/>
                <a:ea typeface="DFKai-SB" panose="03000509000000000000" pitchFamily="65" charset="-120"/>
              </a:rPr>
              <a:t>不能承受神的國嗎？不要自欺！無論是淫亂的、拜偶像的、姦淫的、作孌童的、親男色的、偷竊的、貪婪的、醉酒的、辱罵的、勒索的，都不能承受神的國。 </a:t>
            </a:r>
            <a:endParaRPr lang="en-US" altLang="zh-TW" sz="2800" dirty="0">
              <a:latin typeface="DFKai-SB" panose="03000509000000000000" pitchFamily="65" charset="-120"/>
              <a:ea typeface="DFKai-SB" panose="03000509000000000000" pitchFamily="65" charset="-120"/>
            </a:endParaRPr>
          </a:p>
          <a:p>
            <a:pPr algn="just"/>
            <a:r>
              <a:rPr lang="en-US" altLang="zh-TW" sz="2800" dirty="0">
                <a:solidFill>
                  <a:srgbClr val="FF0000"/>
                </a:solidFill>
                <a:latin typeface="DFKai-SB" panose="03000509000000000000" pitchFamily="65" charset="-120"/>
                <a:ea typeface="DFKai-SB" panose="03000509000000000000" pitchFamily="65" charset="-120"/>
              </a:rPr>
              <a:t>(</a:t>
            </a:r>
            <a:r>
              <a:rPr lang="zh-TW" altLang="en-US" sz="2800" dirty="0">
                <a:solidFill>
                  <a:srgbClr val="FF0000"/>
                </a:solidFill>
                <a:latin typeface="DFKai-SB" panose="03000509000000000000" pitchFamily="65" charset="-120"/>
                <a:ea typeface="DFKai-SB" panose="03000509000000000000" pitchFamily="65" charset="-120"/>
              </a:rPr>
              <a:t>羅</a:t>
            </a:r>
            <a:r>
              <a:rPr lang="en-US" altLang="zh-TW" sz="2800" dirty="0">
                <a:solidFill>
                  <a:srgbClr val="FF0000"/>
                </a:solidFill>
                <a:latin typeface="DFKai-SB" panose="03000509000000000000" pitchFamily="65" charset="-120"/>
                <a:ea typeface="DFKai-SB" panose="03000509000000000000" pitchFamily="65" charset="-120"/>
              </a:rPr>
              <a:t>6:22)</a:t>
            </a:r>
            <a:r>
              <a:rPr lang="zh-TW" altLang="en-US" sz="2800" dirty="0">
                <a:latin typeface="DFKai-SB" panose="03000509000000000000" pitchFamily="65" charset="-120"/>
                <a:ea typeface="DFKai-SB" panose="03000509000000000000" pitchFamily="65" charset="-120"/>
              </a:rPr>
              <a:t>但現今，你們既從罪裡得了釋放，作了神的奴僕，就有</a:t>
            </a:r>
            <a:r>
              <a:rPr lang="zh-TW" altLang="en-US" sz="2800" dirty="0">
                <a:solidFill>
                  <a:srgbClr val="00B050"/>
                </a:solidFill>
                <a:latin typeface="DFKai-SB" panose="03000509000000000000" pitchFamily="65" charset="-120"/>
                <a:ea typeface="DFKai-SB" panose="03000509000000000000" pitchFamily="65" charset="-120"/>
              </a:rPr>
              <a:t>成聖的果子</a:t>
            </a:r>
            <a:r>
              <a:rPr lang="zh-TW" altLang="en-US" sz="2800" dirty="0">
                <a:latin typeface="DFKai-SB" panose="03000509000000000000" pitchFamily="65" charset="-120"/>
                <a:ea typeface="DFKai-SB" panose="03000509000000000000" pitchFamily="65" charset="-120"/>
              </a:rPr>
              <a:t>，那結局就是永生。 </a:t>
            </a:r>
          </a:p>
          <a:p>
            <a:pPr algn="just"/>
            <a:endParaRPr lang="zh-TW" altLang="en-US" dirty="0"/>
          </a:p>
        </p:txBody>
      </p:sp>
    </p:spTree>
    <p:extLst>
      <p:ext uri="{BB962C8B-B14F-4D97-AF65-F5344CB8AC3E}">
        <p14:creationId xmlns:p14="http://schemas.microsoft.com/office/powerpoint/2010/main" val="270305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ircle(in)">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24E99E-779A-4DF3-9B99-79ACEE02CF8E}"/>
              </a:ext>
            </a:extLst>
          </p:cNvPr>
          <p:cNvSpPr>
            <a:spLocks noGrp="1"/>
          </p:cNvSpPr>
          <p:nvPr>
            <p:ph type="title"/>
          </p:nvPr>
        </p:nvSpPr>
        <p:spPr>
          <a:xfrm>
            <a:off x="457200" y="704850"/>
            <a:ext cx="8229600" cy="851942"/>
          </a:xfrm>
        </p:spPr>
        <p:txBody>
          <a:bodyPr/>
          <a:lstStyle/>
          <a:p>
            <a:pPr algn="ctr"/>
            <a:r>
              <a:rPr lang="zh-TW" altLang="en-US" sz="4800" dirty="0">
                <a:latin typeface="DFKai-SB" panose="03000509000000000000" pitchFamily="65" charset="-120"/>
                <a:ea typeface="DFKai-SB" panose="03000509000000000000" pitchFamily="65" charset="-120"/>
              </a:rPr>
              <a:t>天堂的鑰匙</a:t>
            </a:r>
          </a:p>
        </p:txBody>
      </p:sp>
      <p:sp>
        <p:nvSpPr>
          <p:cNvPr id="3" name="內容版面配置區 2">
            <a:extLst>
              <a:ext uri="{FF2B5EF4-FFF2-40B4-BE49-F238E27FC236}">
                <a16:creationId xmlns:a16="http://schemas.microsoft.com/office/drawing/2014/main" id="{79FA89ED-9ED0-4698-AA9E-216FBEB1307E}"/>
              </a:ext>
            </a:extLst>
          </p:cNvPr>
          <p:cNvSpPr>
            <a:spLocks noGrp="1"/>
          </p:cNvSpPr>
          <p:nvPr>
            <p:ph idx="1"/>
          </p:nvPr>
        </p:nvSpPr>
        <p:spPr>
          <a:xfrm>
            <a:off x="457200" y="1556793"/>
            <a:ext cx="8229600" cy="4767808"/>
          </a:xfrm>
        </p:spPr>
        <p:txBody>
          <a:bodyPr/>
          <a:lstStyle/>
          <a:p>
            <a:r>
              <a:rPr lang="zh-TW" altLang="en-US" sz="3600" dirty="0">
                <a:latin typeface="DFKai-SB" panose="03000509000000000000" pitchFamily="65" charset="-120"/>
                <a:ea typeface="DFKai-SB" panose="03000509000000000000" pitchFamily="65" charset="-120"/>
              </a:rPr>
              <a:t>如果有一本書告訴我們，只要明白書中的內容，並且將其實行出來，我們就可以進入那個地方，那我們會想要去讀這本書嗎</a:t>
            </a:r>
            <a:r>
              <a:rPr lang="en-US" altLang="zh-TW" sz="3600" dirty="0">
                <a:latin typeface="DFKai-SB" panose="03000509000000000000" pitchFamily="65" charset="-120"/>
                <a:ea typeface="DFKai-SB" panose="03000509000000000000" pitchFamily="65" charset="-120"/>
              </a:rPr>
              <a:t>?</a:t>
            </a:r>
          </a:p>
          <a:p>
            <a:endParaRPr lang="zh-TW" altLang="en-US" sz="3200" dirty="0">
              <a:latin typeface="DFKai-SB" panose="03000509000000000000" pitchFamily="65" charset="-120"/>
              <a:ea typeface="DFKai-SB" panose="03000509000000000000" pitchFamily="65" charset="-120"/>
            </a:endParaRPr>
          </a:p>
        </p:txBody>
      </p:sp>
      <p:pic>
        <p:nvPicPr>
          <p:cNvPr id="4" name="圖片 3">
            <a:extLst>
              <a:ext uri="{FF2B5EF4-FFF2-40B4-BE49-F238E27FC236}">
                <a16:creationId xmlns:a16="http://schemas.microsoft.com/office/drawing/2014/main" id="{C63CE228-2C67-4A97-8930-E2442A22C10C}"/>
              </a:ext>
            </a:extLst>
          </p:cNvPr>
          <p:cNvPicPr>
            <a:picLocks noChangeAspect="1"/>
          </p:cNvPicPr>
          <p:nvPr/>
        </p:nvPicPr>
        <p:blipFill>
          <a:blip r:embed="rId3"/>
          <a:stretch>
            <a:fillRect/>
          </a:stretch>
        </p:blipFill>
        <p:spPr>
          <a:xfrm>
            <a:off x="4572000" y="3429188"/>
            <a:ext cx="3929844" cy="2883705"/>
          </a:xfrm>
          <a:prstGeom prst="rect">
            <a:avLst/>
          </a:prstGeom>
        </p:spPr>
      </p:pic>
    </p:spTree>
    <p:extLst>
      <p:ext uri="{BB962C8B-B14F-4D97-AF65-F5344CB8AC3E}">
        <p14:creationId xmlns:p14="http://schemas.microsoft.com/office/powerpoint/2010/main" val="3615786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72F1FE1-C9EB-4458-B4F9-E7961FD053BE}"/>
              </a:ext>
            </a:extLst>
          </p:cNvPr>
          <p:cNvSpPr>
            <a:spLocks noGrp="1"/>
          </p:cNvSpPr>
          <p:nvPr>
            <p:ph idx="1"/>
          </p:nvPr>
        </p:nvSpPr>
        <p:spPr>
          <a:xfrm>
            <a:off x="457200" y="1097905"/>
            <a:ext cx="8229600" cy="5139407"/>
          </a:xfrm>
        </p:spPr>
        <p:txBody>
          <a:bodyPr/>
          <a:lstStyle/>
          <a:p>
            <a:pPr marL="0" indent="0">
              <a:buNone/>
            </a:pPr>
            <a:r>
              <a:rPr lang="en-US" altLang="zh-TW" sz="3200" dirty="0">
                <a:solidFill>
                  <a:srgbClr val="0070C0"/>
                </a:solidFill>
                <a:latin typeface="DFKai-SB" panose="03000509000000000000" pitchFamily="65" charset="-120"/>
                <a:ea typeface="DFKai-SB" panose="03000509000000000000" pitchFamily="65" charset="-120"/>
              </a:rPr>
              <a:t>2.</a:t>
            </a:r>
            <a:r>
              <a:rPr lang="zh-TW" altLang="en-US" sz="3200" dirty="0">
                <a:solidFill>
                  <a:srgbClr val="0070C0"/>
                </a:solidFill>
                <a:latin typeface="DFKai-SB" panose="03000509000000000000" pitchFamily="65" charset="-120"/>
                <a:ea typeface="DFKai-SB" panose="03000509000000000000" pitchFamily="65" charset="-120"/>
              </a:rPr>
              <a:t>按著自己的想法或需求讀經</a:t>
            </a:r>
            <a:endParaRPr lang="en-US" altLang="zh-TW" sz="3200" dirty="0">
              <a:solidFill>
                <a:srgbClr val="0070C0"/>
              </a:solidFill>
              <a:latin typeface="DFKai-SB" panose="03000509000000000000" pitchFamily="65" charset="-120"/>
              <a:ea typeface="DFKai-SB" panose="03000509000000000000" pitchFamily="65" charset="-120"/>
            </a:endParaRPr>
          </a:p>
          <a:p>
            <a:pPr algn="just"/>
            <a:r>
              <a:rPr lang="en-US" altLang="zh-TW" dirty="0">
                <a:solidFill>
                  <a:srgbClr val="FF0000"/>
                </a:solidFill>
                <a:latin typeface="DFKai-SB" panose="03000509000000000000" pitchFamily="65" charset="-120"/>
                <a:ea typeface="DFKai-SB" panose="03000509000000000000" pitchFamily="65" charset="-120"/>
              </a:rPr>
              <a:t>(</a:t>
            </a:r>
            <a:r>
              <a:rPr lang="zh-TW" altLang="en-US" dirty="0">
                <a:solidFill>
                  <a:srgbClr val="FF0000"/>
                </a:solidFill>
                <a:latin typeface="DFKai-SB" panose="03000509000000000000" pitchFamily="65" charset="-120"/>
                <a:ea typeface="DFKai-SB" panose="03000509000000000000" pitchFamily="65" charset="-120"/>
              </a:rPr>
              <a:t>太</a:t>
            </a:r>
            <a:r>
              <a:rPr lang="en-US" altLang="zh-TW" dirty="0">
                <a:solidFill>
                  <a:srgbClr val="FF0000"/>
                </a:solidFill>
                <a:latin typeface="DFKai-SB" panose="03000509000000000000" pitchFamily="65" charset="-120"/>
                <a:ea typeface="DFKai-SB" panose="03000509000000000000" pitchFamily="65" charset="-120"/>
              </a:rPr>
              <a:t>6:14~15)</a:t>
            </a:r>
            <a:r>
              <a:rPr lang="zh-TW" altLang="en-US" dirty="0">
                <a:latin typeface="DFKai-SB" panose="03000509000000000000" pitchFamily="65" charset="-120"/>
                <a:ea typeface="DFKai-SB" panose="03000509000000000000" pitchFamily="65" charset="-120"/>
              </a:rPr>
              <a:t>你們饒恕人的過犯，你們的天父也必饒恕你們的過犯；你們不饒恕人的過犯，你們的天父也必不饒恕你們的過犯。</a:t>
            </a:r>
            <a:endParaRPr lang="en-US" altLang="zh-TW" dirty="0">
              <a:latin typeface="DFKai-SB" panose="03000509000000000000" pitchFamily="65" charset="-120"/>
              <a:ea typeface="DFKai-SB" panose="03000509000000000000" pitchFamily="65" charset="-120"/>
            </a:endParaRPr>
          </a:p>
          <a:p>
            <a:pPr algn="just"/>
            <a:r>
              <a:rPr lang="en-US" altLang="zh-TW" dirty="0">
                <a:solidFill>
                  <a:srgbClr val="FF0000"/>
                </a:solidFill>
                <a:latin typeface="DFKai-SB" panose="03000509000000000000" pitchFamily="65" charset="-120"/>
                <a:ea typeface="DFKai-SB" panose="03000509000000000000" pitchFamily="65" charset="-120"/>
              </a:rPr>
              <a:t>(</a:t>
            </a:r>
            <a:r>
              <a:rPr lang="zh-TW" altLang="en-US" dirty="0">
                <a:solidFill>
                  <a:srgbClr val="FF0000"/>
                </a:solidFill>
                <a:latin typeface="DFKai-SB" panose="03000509000000000000" pitchFamily="65" charset="-120"/>
                <a:ea typeface="DFKai-SB" panose="03000509000000000000" pitchFamily="65" charset="-120"/>
              </a:rPr>
              <a:t>路</a:t>
            </a:r>
            <a:r>
              <a:rPr lang="en-US" altLang="zh-TW" dirty="0">
                <a:solidFill>
                  <a:srgbClr val="FF0000"/>
                </a:solidFill>
                <a:latin typeface="DFKai-SB" panose="03000509000000000000" pitchFamily="65" charset="-120"/>
                <a:ea typeface="DFKai-SB" panose="03000509000000000000" pitchFamily="65" charset="-120"/>
              </a:rPr>
              <a:t>6:38)</a:t>
            </a:r>
            <a:r>
              <a:rPr lang="zh-TW" altLang="en-US" dirty="0">
                <a:latin typeface="DFKai-SB" panose="03000509000000000000" pitchFamily="65" charset="-120"/>
                <a:ea typeface="DFKai-SB" panose="03000509000000000000" pitchFamily="65" charset="-120"/>
              </a:rPr>
              <a:t>你們要給人，就必有給你們的，並且用十足的升斗，連搖帶按，上尖下流的倒在你們懷裡；因為你們用什麼量器量給人，也必用什麼量器量給你們。</a:t>
            </a:r>
            <a:endParaRPr lang="en-US" altLang="zh-TW" dirty="0">
              <a:latin typeface="DFKai-SB" panose="03000509000000000000" pitchFamily="65" charset="-120"/>
              <a:ea typeface="DFKai-SB" panose="03000509000000000000" pitchFamily="65" charset="-120"/>
            </a:endParaRPr>
          </a:p>
          <a:p>
            <a:pPr algn="just"/>
            <a:r>
              <a:rPr lang="en-US" altLang="zh-TW" dirty="0">
                <a:solidFill>
                  <a:srgbClr val="FF0000"/>
                </a:solidFill>
                <a:latin typeface="DFKai-SB" panose="03000509000000000000" pitchFamily="65" charset="-120"/>
                <a:ea typeface="DFKai-SB" panose="03000509000000000000" pitchFamily="65" charset="-120"/>
              </a:rPr>
              <a:t>(</a:t>
            </a:r>
            <a:r>
              <a:rPr lang="zh-TW" altLang="en-US" dirty="0">
                <a:solidFill>
                  <a:srgbClr val="FF0000"/>
                </a:solidFill>
                <a:latin typeface="DFKai-SB" panose="03000509000000000000" pitchFamily="65" charset="-120"/>
                <a:ea typeface="DFKai-SB" panose="03000509000000000000" pitchFamily="65" charset="-120"/>
              </a:rPr>
              <a:t>太</a:t>
            </a:r>
            <a:r>
              <a:rPr lang="en-US" altLang="zh-TW" dirty="0">
                <a:solidFill>
                  <a:srgbClr val="FF0000"/>
                </a:solidFill>
                <a:latin typeface="DFKai-SB" panose="03000509000000000000" pitchFamily="65" charset="-120"/>
                <a:ea typeface="DFKai-SB" panose="03000509000000000000" pitchFamily="65" charset="-120"/>
              </a:rPr>
              <a:t>1:1~17)</a:t>
            </a:r>
            <a:r>
              <a:rPr lang="zh-TW" altLang="en-US" dirty="0">
                <a:latin typeface="DFKai-SB" panose="03000509000000000000" pitchFamily="65" charset="-120"/>
                <a:ea typeface="DFKai-SB" panose="03000509000000000000" pitchFamily="65" charset="-120"/>
              </a:rPr>
              <a:t>亞伯拉罕的後裔，大衛的子孫（後裔，子孫：原文是兒子；下同）耶穌基督的家譜：這樣，從亞伯拉罕到大衛共有十四代；從大衛到遷至巴比倫的時候也有十四代；從遷至巴比倫的時候到基督又有十四代。  </a:t>
            </a:r>
            <a:r>
              <a:rPr lang="en-US" altLang="zh-TW" dirty="0">
                <a:latin typeface="DFKai-SB" panose="03000509000000000000" pitchFamily="65" charset="-120"/>
                <a:ea typeface="DFKai-SB" panose="03000509000000000000" pitchFamily="65" charset="-120"/>
              </a:rPr>
              <a:t>14</a:t>
            </a:r>
            <a:r>
              <a:rPr lang="en-US" altLang="zh-TW" dirty="0">
                <a:latin typeface="DFKai-SB" panose="03000509000000000000" pitchFamily="65" charset="-120"/>
                <a:ea typeface="DFKai-SB" panose="03000509000000000000" pitchFamily="65" charset="-120"/>
                <a:sym typeface="Symbol" panose="05050102010706020507" pitchFamily="18" charset="2"/>
              </a:rPr>
              <a:t>3502100</a:t>
            </a:r>
            <a:endParaRPr lang="zh-TW" altLang="en-US"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71631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E119D94D-80E0-491A-9B5F-61C272EB3DAD}"/>
              </a:ext>
            </a:extLst>
          </p:cNvPr>
          <p:cNvPicPr>
            <a:picLocks noGrp="1" noChangeAspect="1"/>
          </p:cNvPicPr>
          <p:nvPr>
            <p:ph idx="1"/>
          </p:nvPr>
        </p:nvPicPr>
        <p:blipFill>
          <a:blip r:embed="rId2"/>
          <a:stretch>
            <a:fillRect/>
          </a:stretch>
        </p:blipFill>
        <p:spPr>
          <a:xfrm>
            <a:off x="0" y="0"/>
            <a:ext cx="9144000" cy="6858000"/>
          </a:xfrm>
          <a:prstGeom prst="rect">
            <a:avLst/>
          </a:prstGeom>
        </p:spPr>
      </p:pic>
      <p:sp>
        <p:nvSpPr>
          <p:cNvPr id="2" name="矩形: 圓角 1">
            <a:extLst>
              <a:ext uri="{FF2B5EF4-FFF2-40B4-BE49-F238E27FC236}">
                <a16:creationId xmlns:a16="http://schemas.microsoft.com/office/drawing/2014/main" id="{1931D88D-A454-4949-8646-4715E9E78DCA}"/>
              </a:ext>
            </a:extLst>
          </p:cNvPr>
          <p:cNvSpPr/>
          <p:nvPr/>
        </p:nvSpPr>
        <p:spPr>
          <a:xfrm>
            <a:off x="0" y="6597352"/>
            <a:ext cx="3347864" cy="2606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340768"/>
            <a:ext cx="8229600" cy="4968552"/>
          </a:xfrm>
        </p:spPr>
        <p:txBody>
          <a:bodyPr/>
          <a:lstStyle/>
          <a:p>
            <a:pPr algn="just">
              <a:buNone/>
            </a:pPr>
            <a:r>
              <a:rPr lang="en-US" altLang="zh-TW" sz="3600" dirty="0">
                <a:solidFill>
                  <a:srgbClr val="00B0F0"/>
                </a:solidFill>
                <a:latin typeface="DFKai-SB" panose="03000509000000000000" pitchFamily="65" charset="-120"/>
                <a:ea typeface="DFKai-SB" panose="03000509000000000000" pitchFamily="65" charset="-120"/>
              </a:rPr>
              <a:t>3.</a:t>
            </a:r>
            <a:r>
              <a:rPr lang="zh-TW" altLang="en-US" sz="3600" dirty="0">
                <a:solidFill>
                  <a:srgbClr val="00B0F0"/>
                </a:solidFill>
                <a:latin typeface="DFKai-SB" panose="03000509000000000000" pitchFamily="65" charset="-120"/>
                <a:ea typeface="DFKai-SB" panose="03000509000000000000" pitchFamily="65" charset="-120"/>
              </a:rPr>
              <a:t>沒有看前後文與寫作對象與寫作目的</a:t>
            </a:r>
            <a:endParaRPr lang="en-US" altLang="zh-TW" sz="3600" dirty="0">
              <a:solidFill>
                <a:srgbClr val="00B0F0"/>
              </a:solidFill>
              <a:latin typeface="DFKai-SB" panose="03000509000000000000" pitchFamily="65" charset="-120"/>
              <a:ea typeface="DFKai-SB" panose="03000509000000000000" pitchFamily="65" charset="-120"/>
            </a:endParaRPr>
          </a:p>
          <a:p>
            <a:pPr algn="just"/>
            <a:r>
              <a:rPr lang="en-US" altLang="zh-TW" sz="3200" dirty="0">
                <a:solidFill>
                  <a:srgbClr val="FF0000"/>
                </a:solidFill>
                <a:latin typeface="標楷體" pitchFamily="65" charset="-120"/>
                <a:ea typeface="標楷體" pitchFamily="65" charset="-120"/>
              </a:rPr>
              <a:t>(</a:t>
            </a:r>
            <a:r>
              <a:rPr lang="zh-TW" altLang="en-US" sz="3200" dirty="0">
                <a:solidFill>
                  <a:srgbClr val="FF0000"/>
                </a:solidFill>
                <a:latin typeface="標楷體" pitchFamily="65" charset="-120"/>
                <a:ea typeface="標楷體" pitchFamily="65" charset="-120"/>
              </a:rPr>
              <a:t>林前</a:t>
            </a:r>
            <a:r>
              <a:rPr lang="en-US" altLang="zh-TW" sz="3200" dirty="0">
                <a:solidFill>
                  <a:srgbClr val="FF0000"/>
                </a:solidFill>
                <a:latin typeface="標楷體" pitchFamily="65" charset="-120"/>
                <a:ea typeface="標楷體" pitchFamily="65" charset="-120"/>
              </a:rPr>
              <a:t>8.12)</a:t>
            </a:r>
            <a:r>
              <a:rPr lang="zh-TW" altLang="en-US" sz="3200" dirty="0">
                <a:latin typeface="標楷體" pitchFamily="65" charset="-120"/>
                <a:ea typeface="標楷體" pitchFamily="65" charset="-120"/>
              </a:rPr>
              <a:t>因為人若有願做的心，必蒙悅納，乃是照他所有的，並不是照他所無的。</a:t>
            </a:r>
            <a:endParaRPr lang="en-US" altLang="zh-TW" sz="3200" dirty="0">
              <a:latin typeface="標楷體" pitchFamily="65" charset="-120"/>
              <a:ea typeface="標楷體" pitchFamily="65" charset="-120"/>
            </a:endParaRPr>
          </a:p>
          <a:p>
            <a:pPr algn="just"/>
            <a:r>
              <a:rPr lang="zh-TW" altLang="en-US" sz="3200" dirty="0">
                <a:solidFill>
                  <a:srgbClr val="00B050"/>
                </a:solidFill>
                <a:latin typeface="標楷體" pitchFamily="65" charset="-120"/>
                <a:ea typeface="標楷體" pitchFamily="65" charset="-120"/>
              </a:rPr>
              <a:t>現代中文譯本</a:t>
            </a:r>
            <a:r>
              <a:rPr lang="en-US" altLang="zh-TW" sz="3200" dirty="0">
                <a:latin typeface="標楷體" pitchFamily="65" charset="-120"/>
                <a:ea typeface="標楷體" pitchFamily="65" charset="-120"/>
              </a:rPr>
              <a:t>~</a:t>
            </a:r>
            <a:r>
              <a:rPr lang="zh-TW" altLang="en-US" sz="3200" dirty="0">
                <a:latin typeface="標楷體" pitchFamily="65" charset="-120"/>
                <a:ea typeface="標楷體" pitchFamily="65" charset="-120"/>
              </a:rPr>
              <a:t>如果你們真心捐助，神一定悅納；他要你們獻上你們所有的，而不是所沒有的。</a:t>
            </a:r>
            <a:endParaRPr lang="en-US" altLang="zh-TW" sz="3200" dirty="0">
              <a:latin typeface="標楷體" pitchFamily="65" charset="-120"/>
              <a:ea typeface="標楷體" pitchFamily="65" charset="-120"/>
            </a:endParaRPr>
          </a:p>
          <a:p>
            <a:pPr algn="just"/>
            <a:r>
              <a:rPr lang="zh-TW" altLang="en-US" sz="3200" dirty="0">
                <a:latin typeface="標楷體" pitchFamily="65" charset="-120"/>
                <a:ea typeface="標楷體" pitchFamily="65" charset="-120"/>
              </a:rPr>
              <a:t>保羅鼓勵哥林多教會也要樂意捐助，照他們的承諾來捐助，使得信徒之間得以互相幫補彼此的缺乏。因為奉獻必須出自真誠。</a:t>
            </a:r>
          </a:p>
          <a:p>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algn="just"/>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腓</a:t>
            </a:r>
            <a:r>
              <a:rPr lang="en-US" altLang="zh-TW" sz="2800" dirty="0">
                <a:solidFill>
                  <a:srgbClr val="FF0000"/>
                </a:solidFill>
                <a:latin typeface="標楷體" pitchFamily="65" charset="-120"/>
                <a:ea typeface="標楷體" pitchFamily="65" charset="-120"/>
              </a:rPr>
              <a:t>4.13)</a:t>
            </a:r>
            <a:r>
              <a:rPr lang="zh-TW" altLang="en-US" sz="2800" dirty="0">
                <a:latin typeface="標楷體" pitchFamily="65" charset="-120"/>
                <a:ea typeface="標楷體" pitchFamily="65" charset="-120"/>
              </a:rPr>
              <a:t>我靠著那加給我力量的，凡事都能做。</a:t>
            </a:r>
            <a:endParaRPr lang="en-US" altLang="zh-TW" sz="2800" dirty="0">
              <a:latin typeface="標楷體" pitchFamily="65" charset="-120"/>
              <a:ea typeface="標楷體" pitchFamily="65" charset="-120"/>
            </a:endParaRPr>
          </a:p>
          <a:p>
            <a:pPr algn="just"/>
            <a:r>
              <a:rPr lang="zh-TW" altLang="en-US" sz="2800" dirty="0">
                <a:latin typeface="標楷體" pitchFamily="65" charset="-120"/>
                <a:ea typeface="標楷體" pitchFamily="65" charset="-120"/>
              </a:rPr>
              <a:t>原文無「做」字。指的並非所有的事情都能順利完成。</a:t>
            </a:r>
            <a:endParaRPr lang="en-US" altLang="zh-TW" sz="2800" dirty="0">
              <a:latin typeface="標楷體" pitchFamily="65" charset="-120"/>
              <a:ea typeface="標楷體" pitchFamily="65" charset="-120"/>
            </a:endParaRPr>
          </a:p>
          <a:p>
            <a:pPr algn="just"/>
            <a:r>
              <a:rPr lang="zh-TW" altLang="en-US" sz="2800" dirty="0">
                <a:solidFill>
                  <a:srgbClr val="00B050"/>
                </a:solidFill>
                <a:latin typeface="標楷體" pitchFamily="65" charset="-120"/>
                <a:ea typeface="標楷體" pitchFamily="65" charset="-120"/>
              </a:rPr>
              <a:t>現代中文譯本</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藉著基督所賜的力量，我能夠適應任何情況。 </a:t>
            </a:r>
            <a:endParaRPr lang="en-US" altLang="zh-TW" sz="2800" dirty="0">
              <a:latin typeface="標楷體" pitchFamily="65" charset="-120"/>
              <a:ea typeface="標楷體" pitchFamily="65" charset="-120"/>
            </a:endParaRPr>
          </a:p>
          <a:p>
            <a:pPr algn="just"/>
            <a:r>
              <a:rPr lang="zh-TW" altLang="en-US" sz="2800" dirty="0">
                <a:latin typeface="標楷體" pitchFamily="65" charset="-120"/>
                <a:ea typeface="標楷體" pitchFamily="65" charset="-120"/>
              </a:rPr>
              <a:t>保羅對物質環境的心態與秘訣。無論是</a:t>
            </a:r>
            <a:r>
              <a:rPr lang="zh-TW" altLang="en-US" sz="2800" dirty="0">
                <a:solidFill>
                  <a:srgbClr val="00B050"/>
                </a:solidFill>
                <a:latin typeface="標楷體" pitchFamily="65" charset="-120"/>
                <a:ea typeface="標楷體" pitchFamily="65" charset="-120"/>
              </a:rPr>
              <a:t>「貧窮」</a:t>
            </a:r>
            <a:r>
              <a:rPr lang="zh-TW" altLang="en-US" sz="2800" dirty="0">
                <a:latin typeface="標楷體" pitchFamily="65" charset="-120"/>
                <a:ea typeface="標楷體" pitchFamily="65" charset="-120"/>
              </a:rPr>
              <a:t>或者</a:t>
            </a:r>
            <a:r>
              <a:rPr lang="zh-TW" altLang="en-US" sz="2800" dirty="0">
                <a:solidFill>
                  <a:srgbClr val="00B050"/>
                </a:solidFill>
                <a:latin typeface="標楷體" pitchFamily="65" charset="-120"/>
                <a:ea typeface="標楷體" pitchFamily="65" charset="-120"/>
              </a:rPr>
              <a:t>「富裕」</a:t>
            </a:r>
            <a:r>
              <a:rPr lang="zh-TW" altLang="en-US" sz="2800" dirty="0">
                <a:latin typeface="標楷體" pitchFamily="65" charset="-120"/>
                <a:ea typeface="標楷體" pitchFamily="65" charset="-120"/>
              </a:rPr>
              <a:t>，基督徒都可以找到在該環境中勝任愉快的最佳方式 。我們找到了嗎？保羅的答案是靠主知足。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908720"/>
            <a:ext cx="8229600" cy="5760640"/>
          </a:xfrm>
        </p:spPr>
        <p:txBody>
          <a:bodyPr/>
          <a:lstStyle/>
          <a:p>
            <a:pPr algn="just">
              <a:buNone/>
            </a:pPr>
            <a:r>
              <a:rPr lang="en-US" altLang="zh-TW" sz="3200" dirty="0">
                <a:solidFill>
                  <a:srgbClr val="00B0F0"/>
                </a:solidFill>
                <a:latin typeface="標楷體" pitchFamily="65" charset="-120"/>
                <a:ea typeface="標楷體" pitchFamily="65" charset="-120"/>
              </a:rPr>
              <a:t>4.</a:t>
            </a:r>
            <a:r>
              <a:rPr lang="zh-TW" altLang="en-US" sz="3200" dirty="0">
                <a:solidFill>
                  <a:srgbClr val="00B0F0"/>
                </a:solidFill>
                <a:latin typeface="標楷體" pitchFamily="65" charset="-120"/>
                <a:ea typeface="標楷體" pitchFamily="65" charset="-120"/>
              </a:rPr>
              <a:t>強解經文</a:t>
            </a:r>
            <a:endParaRPr lang="en-US" altLang="zh-TW" sz="3200" dirty="0">
              <a:solidFill>
                <a:srgbClr val="00B0F0"/>
              </a:solidFill>
              <a:latin typeface="標楷體" pitchFamily="65" charset="-120"/>
              <a:ea typeface="標楷體" pitchFamily="65" charset="-120"/>
            </a:endParaRPr>
          </a:p>
          <a:p>
            <a:pPr algn="just"/>
            <a:r>
              <a:rPr lang="en-US" altLang="zh-TW" dirty="0">
                <a:solidFill>
                  <a:srgbClr val="FF0000"/>
                </a:solidFill>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結</a:t>
            </a:r>
            <a:r>
              <a:rPr lang="en-US" altLang="zh-TW" dirty="0">
                <a:solidFill>
                  <a:srgbClr val="FF0000"/>
                </a:solidFill>
                <a:latin typeface="標楷體" pitchFamily="65" charset="-120"/>
                <a:ea typeface="標楷體" pitchFamily="65" charset="-120"/>
              </a:rPr>
              <a:t>22.26)</a:t>
            </a:r>
            <a:r>
              <a:rPr lang="zh-TW" altLang="en-US" dirty="0">
                <a:latin typeface="標楷體" pitchFamily="65" charset="-120"/>
                <a:ea typeface="標楷體" pitchFamily="65" charset="-120"/>
              </a:rPr>
              <a:t>其中的祭司強解我的律法，褻瀆我的聖物，不分別聖的和俗的，也不使人分辨潔淨的和不潔淨的，又遮眼不顧我的安息日；我也在他們中間被褻慢。</a:t>
            </a:r>
            <a:endParaRPr lang="en-US" altLang="zh-TW" dirty="0">
              <a:latin typeface="標楷體" pitchFamily="65" charset="-120"/>
              <a:ea typeface="標楷體" pitchFamily="65" charset="-120"/>
            </a:endParaRPr>
          </a:p>
          <a:p>
            <a:pPr algn="just"/>
            <a:r>
              <a:rPr lang="en-US" altLang="zh-TW" dirty="0">
                <a:solidFill>
                  <a:srgbClr val="FF0000"/>
                </a:solidFill>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彼後</a:t>
            </a:r>
            <a:r>
              <a:rPr lang="en-US" altLang="zh-TW" dirty="0">
                <a:solidFill>
                  <a:srgbClr val="FF0000"/>
                </a:solidFill>
                <a:latin typeface="標楷體" pitchFamily="65" charset="-120"/>
                <a:ea typeface="標楷體" pitchFamily="65" charset="-120"/>
              </a:rPr>
              <a:t>3.16)</a:t>
            </a:r>
            <a:r>
              <a:rPr lang="zh-TW" altLang="en-US" dirty="0">
                <a:latin typeface="標楷體" pitchFamily="65" charset="-120"/>
                <a:ea typeface="標楷體" pitchFamily="65" charset="-120"/>
              </a:rPr>
              <a:t>他一切的信上也都是講論這事。信中有些難明白的，那無學問、不堅固的人強解，如強解別的經書一樣，就自取沉淪。</a:t>
            </a:r>
            <a:endParaRPr lang="en-US" altLang="zh-TW" dirty="0">
              <a:latin typeface="標楷體" pitchFamily="65" charset="-120"/>
              <a:ea typeface="標楷體" pitchFamily="65" charset="-120"/>
            </a:endParaRPr>
          </a:p>
          <a:p>
            <a:pPr algn="just"/>
            <a:r>
              <a:rPr lang="zh-TW" altLang="en-US" dirty="0">
                <a:latin typeface="標楷體" pitchFamily="65" charset="-120"/>
                <a:ea typeface="標楷體" pitchFamily="65" charset="-120"/>
              </a:rPr>
              <a:t>鑽牛角尖。</a:t>
            </a:r>
            <a:endParaRPr lang="en-US" altLang="zh-TW" dirty="0">
              <a:latin typeface="標楷體" pitchFamily="65" charset="-120"/>
              <a:ea typeface="標楷體" pitchFamily="65" charset="-120"/>
            </a:endParaRPr>
          </a:p>
          <a:p>
            <a:pPr algn="just"/>
            <a:r>
              <a:rPr lang="zh-TW" altLang="en-US" dirty="0">
                <a:latin typeface="標楷體" pitchFamily="65" charset="-120"/>
                <a:ea typeface="標楷體" pitchFamily="65" charset="-120"/>
              </a:rPr>
              <a:t>神不會告訴你為什麼要遵行律法</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他需要你信任他，順服他，讓他替你分別是非善惡。非要知道原因才肯遵守，就不是一個順服的兒女。</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因為爸爸這樣說</a:t>
            </a:r>
            <a:r>
              <a:rPr lang="en-US" altLang="zh-TW" dirty="0">
                <a:latin typeface="標楷體" pitchFamily="65" charset="-120"/>
                <a:ea typeface="標楷體" pitchFamily="65" charset="-120"/>
              </a:rPr>
              <a:t>)</a:t>
            </a:r>
          </a:p>
          <a:p>
            <a:pPr algn="just"/>
            <a:r>
              <a:rPr lang="zh-TW" altLang="en-US" dirty="0">
                <a:solidFill>
                  <a:srgbClr val="00B050"/>
                </a:solidFill>
                <a:latin typeface="標楷體" pitchFamily="65" charset="-120"/>
                <a:ea typeface="標楷體" pitchFamily="65" charset="-120"/>
              </a:rPr>
              <a:t>預定論</a:t>
            </a:r>
            <a:r>
              <a:rPr lang="en-US" altLang="zh-TW" dirty="0">
                <a:solidFill>
                  <a:srgbClr val="00B050"/>
                </a:solidFill>
                <a:latin typeface="標楷體" pitchFamily="65" charset="-120"/>
                <a:ea typeface="標楷體" pitchFamily="65" charset="-120"/>
              </a:rPr>
              <a:t>:</a:t>
            </a:r>
            <a:r>
              <a:rPr lang="zh-TW" altLang="en-US" dirty="0">
                <a:latin typeface="標楷體" pitchFamily="65" charset="-120"/>
                <a:ea typeface="標楷體" pitchFamily="65" charset="-120"/>
              </a:rPr>
              <a:t>神預定要揀選誰，就揀選誰，神公平嗎</a:t>
            </a:r>
            <a:r>
              <a:rPr lang="en-US" altLang="zh-TW" dirty="0">
                <a:latin typeface="標楷體" pitchFamily="65" charset="-120"/>
                <a:ea typeface="標楷體" pitchFamily="65" charset="-120"/>
              </a:rPr>
              <a:t>?</a:t>
            </a:r>
          </a:p>
          <a:p>
            <a:pPr algn="just"/>
            <a:r>
              <a:rPr lang="zh-TW" altLang="en-US" dirty="0">
                <a:solidFill>
                  <a:srgbClr val="00B050"/>
                </a:solidFill>
                <a:latin typeface="標楷體" pitchFamily="65" charset="-120"/>
                <a:ea typeface="標楷體" pitchFamily="65" charset="-120"/>
              </a:rPr>
              <a:t>罪惡的來源</a:t>
            </a:r>
            <a:r>
              <a:rPr lang="en-US" altLang="zh-TW" dirty="0">
                <a:solidFill>
                  <a:srgbClr val="00B050"/>
                </a:solidFill>
                <a:latin typeface="標楷體" pitchFamily="65" charset="-120"/>
                <a:ea typeface="標楷體" pitchFamily="65" charset="-120"/>
              </a:rPr>
              <a:t>:</a:t>
            </a:r>
            <a:r>
              <a:rPr lang="zh-TW" altLang="en-US" dirty="0">
                <a:latin typeface="標楷體" pitchFamily="65" charset="-120"/>
                <a:ea typeface="標楷體" pitchFamily="65" charset="-120"/>
              </a:rPr>
              <a:t>天使為何會驕傲</a:t>
            </a:r>
            <a:r>
              <a:rPr lang="en-US" altLang="zh-TW" dirty="0">
                <a:latin typeface="標楷體" pitchFamily="65" charset="-120"/>
                <a:ea typeface="標楷體" pitchFamily="65" charset="-120"/>
              </a:rPr>
              <a:t>?</a:t>
            </a:r>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7514" y="764704"/>
            <a:ext cx="8748972" cy="6093296"/>
          </a:xfrm>
        </p:spPr>
        <p:txBody>
          <a:bodyPr/>
          <a:lstStyle/>
          <a:p>
            <a:pPr algn="just">
              <a:buNone/>
            </a:pPr>
            <a:r>
              <a:rPr lang="en-US" altLang="zh-TW" sz="3600" dirty="0">
                <a:solidFill>
                  <a:srgbClr val="00B0F0"/>
                </a:solidFill>
                <a:latin typeface="標楷體" pitchFamily="65" charset="-120"/>
                <a:ea typeface="標楷體" pitchFamily="65" charset="-120"/>
              </a:rPr>
              <a:t> 5.</a:t>
            </a:r>
            <a:r>
              <a:rPr lang="zh-TW" altLang="en-US" sz="3600" dirty="0">
                <a:solidFill>
                  <a:srgbClr val="00B0F0"/>
                </a:solidFill>
                <a:latin typeface="標楷體" pitchFamily="65" charset="-120"/>
                <a:ea typeface="標楷體" pitchFamily="65" charset="-120"/>
              </a:rPr>
              <a:t>似懂非懂</a:t>
            </a:r>
            <a:endParaRPr lang="en-US" altLang="zh-TW" sz="3600" dirty="0">
              <a:solidFill>
                <a:srgbClr val="00B0F0"/>
              </a:solidFill>
              <a:latin typeface="標楷體" pitchFamily="65" charset="-120"/>
              <a:ea typeface="標楷體" pitchFamily="65" charset="-120"/>
            </a:endParaRPr>
          </a:p>
          <a:p>
            <a:pPr algn="just">
              <a:buNone/>
            </a:pPr>
            <a:r>
              <a:rPr lang="zh-TW" altLang="en-US" sz="2800" dirty="0">
                <a:latin typeface="標楷體" pitchFamily="65" charset="-120"/>
                <a:ea typeface="標楷體" pitchFamily="65" charset="-120"/>
              </a:rPr>
              <a:t>魔鬼會用聖經的話試探我們</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耶穌受試探</a:t>
            </a:r>
            <a:r>
              <a:rPr lang="en-US" altLang="zh-TW" sz="2800" dirty="0">
                <a:latin typeface="標楷體" pitchFamily="65" charset="-120"/>
                <a:ea typeface="標楷體" pitchFamily="65" charset="-120"/>
              </a:rPr>
              <a:t>)</a:t>
            </a:r>
          </a:p>
          <a:p>
            <a:pPr marL="0" indent="0" algn="just">
              <a:buNone/>
            </a:pPr>
            <a:r>
              <a:rPr lang="zh-TW" altLang="en-US" sz="2800" dirty="0">
                <a:latin typeface="標楷體" pitchFamily="65" charset="-120"/>
                <a:ea typeface="標楷體" pitchFamily="65" charset="-120"/>
              </a:rPr>
              <a:t>信心要後退到甚麼地步才會危險</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誘惑試探可以試看看嗎</a:t>
            </a:r>
            <a:r>
              <a:rPr lang="en-US" altLang="zh-TW" sz="2800" dirty="0">
                <a:latin typeface="標楷體" pitchFamily="65" charset="-120"/>
                <a:ea typeface="標楷體" pitchFamily="65" charset="-120"/>
              </a:rPr>
              <a:t>?</a:t>
            </a:r>
          </a:p>
          <a:p>
            <a:pPr algn="just"/>
            <a:r>
              <a:rPr lang="en-US" altLang="zh-TW" dirty="0">
                <a:solidFill>
                  <a:srgbClr val="FF0000"/>
                </a:solidFill>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彼前</a:t>
            </a:r>
            <a:r>
              <a:rPr lang="en-US" altLang="zh-TW" dirty="0">
                <a:solidFill>
                  <a:srgbClr val="FF0000"/>
                </a:solidFill>
                <a:latin typeface="標楷體" pitchFamily="65" charset="-120"/>
                <a:ea typeface="標楷體" pitchFamily="65" charset="-120"/>
              </a:rPr>
              <a:t>3.15)</a:t>
            </a:r>
            <a:r>
              <a:rPr lang="zh-TW" altLang="en-US" dirty="0">
                <a:latin typeface="標楷體" pitchFamily="65" charset="-120"/>
                <a:ea typeface="標楷體" pitchFamily="65" charset="-120"/>
              </a:rPr>
              <a:t>只要心裡尊主基督為聖。有人問你們心中盼望的緣由，就要常作準備，以溫柔、敬畏的心回答各人。</a:t>
            </a:r>
            <a:endParaRPr lang="en-US" altLang="zh-TW" dirty="0">
              <a:latin typeface="標楷體" pitchFamily="65" charset="-120"/>
              <a:ea typeface="標楷體" pitchFamily="65" charset="-120"/>
            </a:endParaRPr>
          </a:p>
          <a:p>
            <a:pPr algn="just"/>
            <a:r>
              <a:rPr lang="zh-TW" altLang="en-US" dirty="0">
                <a:latin typeface="標楷體" pitchFamily="65" charset="-120"/>
                <a:ea typeface="標楷體" pitchFamily="65" charset="-120"/>
              </a:rPr>
              <a:t>傳福音需要神的話語來裝備自己</a:t>
            </a:r>
            <a:endParaRPr lang="en-US" altLang="zh-TW" dirty="0">
              <a:latin typeface="標楷體" pitchFamily="65" charset="-120"/>
              <a:ea typeface="標楷體" pitchFamily="65" charset="-120"/>
            </a:endParaRPr>
          </a:p>
          <a:p>
            <a:pPr algn="just"/>
            <a:r>
              <a:rPr lang="en-US" altLang="zh-TW" dirty="0">
                <a:solidFill>
                  <a:srgbClr val="FF0000"/>
                </a:solidFill>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來</a:t>
            </a:r>
            <a:r>
              <a:rPr lang="en-US" altLang="zh-TW" dirty="0">
                <a:solidFill>
                  <a:srgbClr val="FF0000"/>
                </a:solidFill>
                <a:latin typeface="標楷體" pitchFamily="65" charset="-120"/>
                <a:ea typeface="標楷體" pitchFamily="65" charset="-120"/>
              </a:rPr>
              <a:t>4.12)</a:t>
            </a:r>
            <a:r>
              <a:rPr lang="zh-TW" altLang="en-US" dirty="0">
                <a:latin typeface="標楷體" pitchFamily="65" charset="-120"/>
                <a:ea typeface="標楷體" pitchFamily="65" charset="-120"/>
              </a:rPr>
              <a:t>神的道是活潑的，是有功效的，比一切兩刃的劍更快，甚至魂與靈，骨節與骨髓，都能刺入、剖開，連心中的思念和主意都能辨明。</a:t>
            </a:r>
            <a:endParaRPr lang="en-US" altLang="zh-TW" dirty="0">
              <a:latin typeface="標楷體" pitchFamily="65" charset="-120"/>
              <a:ea typeface="標楷體" pitchFamily="65" charset="-120"/>
            </a:endParaRPr>
          </a:p>
          <a:p>
            <a:pPr algn="just"/>
            <a:r>
              <a:rPr lang="en-US" altLang="zh-TW" dirty="0">
                <a:solidFill>
                  <a:srgbClr val="FF0000"/>
                </a:solidFill>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路</a:t>
            </a:r>
            <a:r>
              <a:rPr lang="en-US" altLang="zh-TW" dirty="0">
                <a:solidFill>
                  <a:srgbClr val="FF0000"/>
                </a:solidFill>
                <a:latin typeface="標楷體" pitchFamily="65" charset="-120"/>
                <a:ea typeface="標楷體" pitchFamily="65" charset="-120"/>
              </a:rPr>
              <a:t>1.37)</a:t>
            </a:r>
            <a:r>
              <a:rPr lang="zh-TW" altLang="en-US" dirty="0">
                <a:latin typeface="標楷體" pitchFamily="65" charset="-120"/>
                <a:ea typeface="標楷體" pitchFamily="65" charset="-120"/>
              </a:rPr>
              <a:t>因為，出於神的話，沒有一句不帶能力的。</a:t>
            </a:r>
            <a:endParaRPr lang="en-US" altLang="zh-TW" dirty="0">
              <a:latin typeface="標楷體" pitchFamily="65" charset="-120"/>
              <a:ea typeface="標楷體" pitchFamily="65" charset="-120"/>
            </a:endParaRPr>
          </a:p>
          <a:p>
            <a:pPr algn="just"/>
            <a:r>
              <a:rPr lang="en-US" altLang="zh-TW" dirty="0">
                <a:solidFill>
                  <a:srgbClr val="FF0000"/>
                </a:solidFill>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弗</a:t>
            </a:r>
            <a:r>
              <a:rPr lang="en-US" altLang="zh-TW" dirty="0">
                <a:solidFill>
                  <a:srgbClr val="FF0000"/>
                </a:solidFill>
                <a:latin typeface="標楷體" pitchFamily="65" charset="-120"/>
                <a:ea typeface="標楷體" pitchFamily="65" charset="-120"/>
              </a:rPr>
              <a:t>6.17)</a:t>
            </a:r>
            <a:r>
              <a:rPr lang="zh-TW" altLang="en-US" dirty="0">
                <a:latin typeface="標楷體" pitchFamily="65" charset="-120"/>
                <a:ea typeface="標楷體" pitchFamily="65" charset="-120"/>
              </a:rPr>
              <a:t>並戴上救恩的頭盔，拿著聖靈的寶劍，就是神的道。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D6D0D50-4176-4745-9997-5A51228A30D8}"/>
              </a:ext>
            </a:extLst>
          </p:cNvPr>
          <p:cNvSpPr>
            <a:spLocks noGrp="1"/>
          </p:cNvSpPr>
          <p:nvPr>
            <p:ph idx="1"/>
          </p:nvPr>
        </p:nvSpPr>
        <p:spPr>
          <a:xfrm>
            <a:off x="457200" y="1340768"/>
            <a:ext cx="8229600" cy="4896544"/>
          </a:xfrm>
        </p:spPr>
        <p:txBody>
          <a:bodyPr/>
          <a:lstStyle/>
          <a:p>
            <a:pPr marL="0" indent="0">
              <a:buNone/>
            </a:pPr>
            <a:r>
              <a:rPr lang="en-US" altLang="zh-TW" sz="3600" dirty="0">
                <a:solidFill>
                  <a:srgbClr val="00B0F0"/>
                </a:solidFill>
                <a:latin typeface="DFKai-SB" panose="03000509000000000000" pitchFamily="65" charset="-120"/>
                <a:ea typeface="DFKai-SB" panose="03000509000000000000" pitchFamily="65" charset="-120"/>
              </a:rPr>
              <a:t>6.</a:t>
            </a:r>
            <a:r>
              <a:rPr lang="zh-TW" altLang="en-US" sz="3600" dirty="0">
                <a:solidFill>
                  <a:srgbClr val="00B0F0"/>
                </a:solidFill>
                <a:latin typeface="DFKai-SB" panose="03000509000000000000" pitchFamily="65" charset="-120"/>
                <a:ea typeface="DFKai-SB" panose="03000509000000000000" pitchFamily="65" charset="-120"/>
              </a:rPr>
              <a:t>誤解應許的經文</a:t>
            </a:r>
            <a:endParaRPr lang="en-US" altLang="zh-TW" sz="3600" dirty="0">
              <a:solidFill>
                <a:srgbClr val="00B0F0"/>
              </a:solidFill>
              <a:latin typeface="DFKai-SB" panose="03000509000000000000" pitchFamily="65" charset="-120"/>
              <a:ea typeface="DFKai-SB" panose="03000509000000000000" pitchFamily="65" charset="-120"/>
            </a:endParaRPr>
          </a:p>
          <a:p>
            <a:pPr algn="just"/>
            <a:r>
              <a:rPr lang="zh-TW" altLang="en-US" sz="3200" dirty="0">
                <a:latin typeface="DFKai-SB" panose="03000509000000000000" pitchFamily="65" charset="-120"/>
                <a:ea typeface="DFKai-SB" panose="03000509000000000000" pitchFamily="65" charset="-120"/>
              </a:rPr>
              <a:t>聖經有些是普遍性的觀察</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箴言</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，並非應許</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特殊的承諾</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a:t>
            </a:r>
            <a:endParaRPr lang="en-US" altLang="zh-TW" sz="3200" dirty="0">
              <a:latin typeface="DFKai-SB" panose="03000509000000000000" pitchFamily="65" charset="-120"/>
              <a:ea typeface="DFKai-SB" panose="03000509000000000000" pitchFamily="65" charset="-120"/>
            </a:endParaRPr>
          </a:p>
          <a:p>
            <a:pPr algn="just"/>
            <a:r>
              <a:rPr lang="en-US" altLang="zh-TW" sz="3200" dirty="0">
                <a:solidFill>
                  <a:srgbClr val="FF0000"/>
                </a:solidFill>
                <a:latin typeface="DFKai-SB" panose="03000509000000000000" pitchFamily="65" charset="-120"/>
                <a:ea typeface="DFKai-SB" panose="03000509000000000000" pitchFamily="65" charset="-120"/>
              </a:rPr>
              <a:t>(</a:t>
            </a:r>
            <a:r>
              <a:rPr lang="zh-TW" altLang="en-US" sz="3200" dirty="0">
                <a:solidFill>
                  <a:srgbClr val="FF0000"/>
                </a:solidFill>
                <a:latin typeface="DFKai-SB" panose="03000509000000000000" pitchFamily="65" charset="-120"/>
                <a:ea typeface="DFKai-SB" panose="03000509000000000000" pitchFamily="65" charset="-120"/>
              </a:rPr>
              <a:t>箴</a:t>
            </a:r>
            <a:r>
              <a:rPr lang="en-US" altLang="zh-TW" sz="3200" dirty="0">
                <a:solidFill>
                  <a:srgbClr val="FF0000"/>
                </a:solidFill>
                <a:latin typeface="DFKai-SB" panose="03000509000000000000" pitchFamily="65" charset="-120"/>
                <a:ea typeface="DFKai-SB" panose="03000509000000000000" pitchFamily="65" charset="-120"/>
              </a:rPr>
              <a:t>17:8)</a:t>
            </a:r>
            <a:r>
              <a:rPr lang="zh-TW" altLang="en-US" sz="3200" dirty="0">
                <a:latin typeface="DFKai-SB" panose="03000509000000000000" pitchFamily="65" charset="-120"/>
                <a:ea typeface="DFKai-SB" panose="03000509000000000000" pitchFamily="65" charset="-120"/>
              </a:rPr>
              <a:t>賄賂在餽送的人眼中看為寶玉，隨處運動都得順利。</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鼓勵人賄賂嗎</a:t>
            </a:r>
            <a:r>
              <a:rPr lang="en-US" altLang="zh-TW" sz="3200" dirty="0">
                <a:latin typeface="DFKai-SB" panose="03000509000000000000" pitchFamily="65" charset="-120"/>
                <a:ea typeface="DFKai-SB" panose="03000509000000000000" pitchFamily="65" charset="-120"/>
              </a:rPr>
              <a:t>?)</a:t>
            </a:r>
          </a:p>
          <a:p>
            <a:pPr algn="just"/>
            <a:r>
              <a:rPr lang="en-US" altLang="zh-TW" sz="3200" dirty="0">
                <a:solidFill>
                  <a:srgbClr val="FF0000"/>
                </a:solidFill>
                <a:latin typeface="DFKai-SB" panose="03000509000000000000" pitchFamily="65" charset="-120"/>
                <a:ea typeface="DFKai-SB" panose="03000509000000000000" pitchFamily="65" charset="-120"/>
              </a:rPr>
              <a:t>(</a:t>
            </a:r>
            <a:r>
              <a:rPr lang="zh-TW" altLang="en-US" sz="3200" dirty="0">
                <a:solidFill>
                  <a:srgbClr val="FF0000"/>
                </a:solidFill>
                <a:latin typeface="DFKai-SB" panose="03000509000000000000" pitchFamily="65" charset="-120"/>
                <a:ea typeface="DFKai-SB" panose="03000509000000000000" pitchFamily="65" charset="-120"/>
              </a:rPr>
              <a:t>太</a:t>
            </a:r>
            <a:r>
              <a:rPr lang="en-US" altLang="zh-TW" sz="3200" dirty="0">
                <a:solidFill>
                  <a:srgbClr val="FF0000"/>
                </a:solidFill>
                <a:latin typeface="DFKai-SB" panose="03000509000000000000" pitchFamily="65" charset="-120"/>
                <a:ea typeface="DFKai-SB" panose="03000509000000000000" pitchFamily="65" charset="-120"/>
              </a:rPr>
              <a:t>6:33) </a:t>
            </a:r>
            <a:r>
              <a:rPr lang="zh-TW" altLang="en-US" sz="3200" dirty="0">
                <a:latin typeface="DFKai-SB" panose="03000509000000000000" pitchFamily="65" charset="-120"/>
                <a:ea typeface="DFKai-SB" panose="03000509000000000000" pitchFamily="65" charset="-120"/>
              </a:rPr>
              <a:t>你們要先求他的國和他的義，這些東西都要加給你們了。</a:t>
            </a:r>
            <a:endParaRPr lang="en-US" altLang="zh-TW" sz="3200" dirty="0">
              <a:latin typeface="DFKai-SB" panose="03000509000000000000" pitchFamily="65" charset="-120"/>
              <a:ea typeface="DFKai-SB" panose="03000509000000000000" pitchFamily="65" charset="-120"/>
            </a:endParaRPr>
          </a:p>
          <a:p>
            <a:pPr algn="just"/>
            <a:r>
              <a:rPr lang="en-US" altLang="zh-TW" sz="3200" dirty="0">
                <a:solidFill>
                  <a:srgbClr val="FF0000"/>
                </a:solidFill>
                <a:latin typeface="DFKai-SB" panose="03000509000000000000" pitchFamily="65" charset="-120"/>
                <a:ea typeface="DFKai-SB" panose="03000509000000000000" pitchFamily="65" charset="-120"/>
              </a:rPr>
              <a:t>(</a:t>
            </a:r>
            <a:r>
              <a:rPr lang="zh-TW" altLang="en-US" sz="3200" dirty="0">
                <a:solidFill>
                  <a:srgbClr val="FF0000"/>
                </a:solidFill>
                <a:latin typeface="DFKai-SB" panose="03000509000000000000" pitchFamily="65" charset="-120"/>
                <a:ea typeface="DFKai-SB" panose="03000509000000000000" pitchFamily="65" charset="-120"/>
              </a:rPr>
              <a:t>太</a:t>
            </a:r>
            <a:r>
              <a:rPr lang="en-US" altLang="zh-TW" sz="3200" dirty="0">
                <a:solidFill>
                  <a:srgbClr val="FF0000"/>
                </a:solidFill>
                <a:latin typeface="DFKai-SB" panose="03000509000000000000" pitchFamily="65" charset="-120"/>
                <a:ea typeface="DFKai-SB" panose="03000509000000000000" pitchFamily="65" charset="-120"/>
              </a:rPr>
              <a:t>21:22) </a:t>
            </a:r>
            <a:r>
              <a:rPr lang="zh-TW" altLang="en-US" sz="3200" dirty="0">
                <a:latin typeface="DFKai-SB" panose="03000509000000000000" pitchFamily="65" charset="-120"/>
                <a:ea typeface="DFKai-SB" panose="03000509000000000000" pitchFamily="65" charset="-120"/>
              </a:rPr>
              <a:t>你們禱告，無論求什麼，只要信，就必得著。</a:t>
            </a:r>
          </a:p>
        </p:txBody>
      </p:sp>
    </p:spTree>
    <p:extLst>
      <p:ext uri="{BB962C8B-B14F-4D97-AF65-F5344CB8AC3E}">
        <p14:creationId xmlns:p14="http://schemas.microsoft.com/office/powerpoint/2010/main" val="251015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30E8D8-8458-49A2-B51D-855C7A46A850}"/>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DC7555F6-CDFA-4152-B630-9F44278F931A}"/>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33416403-A050-4CE3-93DA-AC899C00D535}"/>
              </a:ext>
            </a:extLst>
          </p:cNvPr>
          <p:cNvPicPr>
            <a:picLocks noChangeAspect="1"/>
          </p:cNvPicPr>
          <p:nvPr/>
        </p:nvPicPr>
        <p:blipFill>
          <a:blip r:embed="rId2"/>
          <a:stretch>
            <a:fillRect/>
          </a:stretch>
        </p:blipFill>
        <p:spPr>
          <a:xfrm>
            <a:off x="0" y="0"/>
            <a:ext cx="9143999" cy="6858000"/>
          </a:xfrm>
          <a:prstGeom prst="rect">
            <a:avLst/>
          </a:prstGeom>
        </p:spPr>
      </p:pic>
      <p:sp>
        <p:nvSpPr>
          <p:cNvPr id="5" name="矩形 4">
            <a:extLst>
              <a:ext uri="{FF2B5EF4-FFF2-40B4-BE49-F238E27FC236}">
                <a16:creationId xmlns:a16="http://schemas.microsoft.com/office/drawing/2014/main" id="{92F6DFF2-3595-47B3-BF47-3DF16569662A}"/>
              </a:ext>
            </a:extLst>
          </p:cNvPr>
          <p:cNvSpPr/>
          <p:nvPr/>
        </p:nvSpPr>
        <p:spPr>
          <a:xfrm>
            <a:off x="4932040" y="6021288"/>
            <a:ext cx="4032448"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09958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963E464-D98D-43FB-97CF-5E9F8C180432}"/>
              </a:ext>
            </a:extLst>
          </p:cNvPr>
          <p:cNvSpPr>
            <a:spLocks noGrp="1"/>
          </p:cNvSpPr>
          <p:nvPr>
            <p:ph idx="1"/>
          </p:nvPr>
        </p:nvSpPr>
        <p:spPr>
          <a:xfrm>
            <a:off x="457200" y="1052736"/>
            <a:ext cx="8229600" cy="5328592"/>
          </a:xfrm>
        </p:spPr>
        <p:txBody>
          <a:bodyPr/>
          <a:lstStyle/>
          <a:p>
            <a:pPr algn="just"/>
            <a:r>
              <a:rPr lang="en-US" altLang="zh-TW" sz="3600" dirty="0">
                <a:solidFill>
                  <a:srgbClr val="FF0000"/>
                </a:solidFill>
                <a:latin typeface="DFKai-SB" panose="03000509000000000000" pitchFamily="65" charset="-120"/>
                <a:ea typeface="DFKai-SB" panose="03000509000000000000" pitchFamily="65" charset="-120"/>
              </a:rPr>
              <a:t>(</a:t>
            </a:r>
            <a:r>
              <a:rPr lang="zh-TW" altLang="en-US" sz="3600" dirty="0">
                <a:solidFill>
                  <a:srgbClr val="FF0000"/>
                </a:solidFill>
                <a:latin typeface="DFKai-SB" panose="03000509000000000000" pitchFamily="65" charset="-120"/>
                <a:ea typeface="DFKai-SB" panose="03000509000000000000" pitchFamily="65" charset="-120"/>
              </a:rPr>
              <a:t>約五</a:t>
            </a:r>
            <a:r>
              <a:rPr lang="en-US" altLang="zh-TW" sz="3600" dirty="0">
                <a:solidFill>
                  <a:srgbClr val="FF0000"/>
                </a:solidFill>
                <a:latin typeface="DFKai-SB" panose="03000509000000000000" pitchFamily="65" charset="-120"/>
                <a:ea typeface="DFKai-SB" panose="03000509000000000000" pitchFamily="65" charset="-120"/>
              </a:rPr>
              <a:t>39</a:t>
            </a:r>
            <a:r>
              <a:rPr lang="zh-TW" altLang="en-US" sz="3600" dirty="0">
                <a:solidFill>
                  <a:srgbClr val="FF0000"/>
                </a:solidFill>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說：「你們查考聖經，因你們以為內中有永生；給我作見證的就是這經。」 </a:t>
            </a:r>
          </a:p>
          <a:p>
            <a:pPr algn="just"/>
            <a:r>
              <a:rPr lang="en-US" altLang="zh-TW" sz="3600" dirty="0">
                <a:solidFill>
                  <a:srgbClr val="FF0000"/>
                </a:solidFill>
                <a:latin typeface="DFKai-SB" panose="03000509000000000000" pitchFamily="65" charset="-120"/>
                <a:ea typeface="DFKai-SB" panose="03000509000000000000" pitchFamily="65" charset="-120"/>
              </a:rPr>
              <a:t>(</a:t>
            </a:r>
            <a:r>
              <a:rPr lang="zh-TW" altLang="en-US" sz="3600" dirty="0">
                <a:solidFill>
                  <a:srgbClr val="FF0000"/>
                </a:solidFill>
                <a:latin typeface="DFKai-SB" panose="03000509000000000000" pitchFamily="65" charset="-120"/>
                <a:ea typeface="DFKai-SB" panose="03000509000000000000" pitchFamily="65" charset="-120"/>
              </a:rPr>
              <a:t>啟</a:t>
            </a:r>
            <a:r>
              <a:rPr lang="en-US" altLang="zh-TW" sz="3600" dirty="0">
                <a:solidFill>
                  <a:srgbClr val="FF0000"/>
                </a:solidFill>
                <a:latin typeface="DFKai-SB" panose="03000509000000000000" pitchFamily="65" charset="-120"/>
                <a:ea typeface="DFKai-SB" panose="03000509000000000000" pitchFamily="65" charset="-120"/>
              </a:rPr>
              <a:t>1:3)</a:t>
            </a:r>
            <a:r>
              <a:rPr lang="zh-TW" altLang="en-US" sz="3600" dirty="0">
                <a:latin typeface="DFKai-SB" panose="03000509000000000000" pitchFamily="65" charset="-120"/>
                <a:ea typeface="DFKai-SB" panose="03000509000000000000" pitchFamily="65" charset="-120"/>
              </a:rPr>
              <a:t>念這書上預言的和那些</a:t>
            </a:r>
            <a:r>
              <a:rPr lang="zh-TW" altLang="en-US" sz="3600" dirty="0">
                <a:solidFill>
                  <a:srgbClr val="00B050"/>
                </a:solidFill>
                <a:latin typeface="DFKai-SB" panose="03000509000000000000" pitchFamily="65" charset="-120"/>
                <a:ea typeface="DFKai-SB" panose="03000509000000000000" pitchFamily="65" charset="-120"/>
              </a:rPr>
              <a:t>聽見</a:t>
            </a:r>
            <a:r>
              <a:rPr lang="zh-TW" altLang="en-US" sz="3600" dirty="0">
                <a:latin typeface="DFKai-SB" panose="03000509000000000000" pitchFamily="65" charset="-120"/>
                <a:ea typeface="DFKai-SB" panose="03000509000000000000" pitchFamily="65" charset="-120"/>
              </a:rPr>
              <a:t>又</a:t>
            </a:r>
            <a:r>
              <a:rPr lang="zh-TW" altLang="en-US" sz="3600" dirty="0">
                <a:solidFill>
                  <a:srgbClr val="00B050"/>
                </a:solidFill>
                <a:latin typeface="DFKai-SB" panose="03000509000000000000" pitchFamily="65" charset="-120"/>
                <a:ea typeface="DFKai-SB" panose="03000509000000000000" pitchFamily="65" charset="-120"/>
              </a:rPr>
              <a:t>遵守</a:t>
            </a:r>
            <a:r>
              <a:rPr lang="zh-TW" altLang="en-US" sz="3600" dirty="0">
                <a:latin typeface="DFKai-SB" panose="03000509000000000000" pitchFamily="65" charset="-120"/>
                <a:ea typeface="DFKai-SB" panose="03000509000000000000" pitchFamily="65" charset="-120"/>
              </a:rPr>
              <a:t>其中所記載的，都是有福的，因為日期近了。</a:t>
            </a:r>
            <a:endParaRPr lang="en-US" altLang="zh-TW" sz="3600" dirty="0">
              <a:latin typeface="DFKai-SB" panose="03000509000000000000" pitchFamily="65" charset="-120"/>
              <a:ea typeface="DFKai-SB" panose="03000509000000000000" pitchFamily="65" charset="-120"/>
            </a:endParaRPr>
          </a:p>
          <a:p>
            <a:pPr algn="just"/>
            <a:r>
              <a:rPr lang="en-US" altLang="zh-TW" sz="3600" dirty="0">
                <a:solidFill>
                  <a:srgbClr val="FF0000"/>
                </a:solidFill>
                <a:latin typeface="DFKai-SB" panose="03000509000000000000" pitchFamily="65" charset="-120"/>
                <a:ea typeface="DFKai-SB" panose="03000509000000000000" pitchFamily="65" charset="-120"/>
              </a:rPr>
              <a:t>(</a:t>
            </a:r>
            <a:r>
              <a:rPr lang="zh-TW" altLang="en-US" sz="3600" dirty="0">
                <a:solidFill>
                  <a:srgbClr val="FF0000"/>
                </a:solidFill>
                <a:latin typeface="DFKai-SB" panose="03000509000000000000" pitchFamily="65" charset="-120"/>
                <a:ea typeface="DFKai-SB" panose="03000509000000000000" pitchFamily="65" charset="-120"/>
              </a:rPr>
              <a:t>詩</a:t>
            </a:r>
            <a:r>
              <a:rPr lang="en-US" altLang="zh-TW" sz="3600" dirty="0">
                <a:solidFill>
                  <a:srgbClr val="FF0000"/>
                </a:solidFill>
                <a:latin typeface="DFKai-SB" panose="03000509000000000000" pitchFamily="65" charset="-120"/>
                <a:ea typeface="DFKai-SB" panose="03000509000000000000" pitchFamily="65" charset="-120"/>
              </a:rPr>
              <a:t>119</a:t>
            </a:r>
            <a:r>
              <a:rPr lang="zh-TW" altLang="en-US" sz="3600" dirty="0">
                <a:solidFill>
                  <a:srgbClr val="FF0000"/>
                </a:solidFill>
                <a:latin typeface="DFKai-SB" panose="03000509000000000000" pitchFamily="65" charset="-120"/>
                <a:ea typeface="DFKai-SB" panose="03000509000000000000" pitchFamily="65" charset="-120"/>
              </a:rPr>
              <a:t>，</a:t>
            </a:r>
            <a:r>
              <a:rPr lang="en-US" altLang="zh-TW" sz="3600" dirty="0">
                <a:solidFill>
                  <a:srgbClr val="FF0000"/>
                </a:solidFill>
                <a:latin typeface="DFKai-SB" panose="03000509000000000000" pitchFamily="65" charset="-120"/>
                <a:ea typeface="DFKai-SB" panose="03000509000000000000" pitchFamily="65" charset="-120"/>
              </a:rPr>
              <a:t>1~2)</a:t>
            </a:r>
            <a:r>
              <a:rPr lang="zh-TW" altLang="en-US" sz="3600" dirty="0">
                <a:latin typeface="DFKai-SB" panose="03000509000000000000" pitchFamily="65" charset="-120"/>
                <a:ea typeface="DFKai-SB" panose="03000509000000000000" pitchFamily="65" charset="-120"/>
              </a:rPr>
              <a:t>行為完全、遵行耶和華律法的，這人便為有福！遵守他的法度、一心尋求他的，這人便為有福！</a:t>
            </a:r>
          </a:p>
          <a:p>
            <a:endParaRPr lang="zh-TW" altLang="en-US" dirty="0"/>
          </a:p>
        </p:txBody>
      </p:sp>
    </p:spTree>
    <p:extLst>
      <p:ext uri="{BB962C8B-B14F-4D97-AF65-F5344CB8AC3E}">
        <p14:creationId xmlns:p14="http://schemas.microsoft.com/office/powerpoint/2010/main" val="293756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內容版面配置區 7">
            <a:extLst>
              <a:ext uri="{FF2B5EF4-FFF2-40B4-BE49-F238E27FC236}">
                <a16:creationId xmlns:a16="http://schemas.microsoft.com/office/drawing/2014/main" id="{06FA16E5-05E8-4FE5-AECF-5D66A0372889}"/>
              </a:ext>
            </a:extLst>
          </p:cNvPr>
          <p:cNvSpPr>
            <a:spLocks noGrp="1"/>
          </p:cNvSpPr>
          <p:nvPr>
            <p:ph idx="1"/>
          </p:nvPr>
        </p:nvSpPr>
        <p:spPr>
          <a:xfrm>
            <a:off x="4932040" y="1268760"/>
            <a:ext cx="4079304" cy="4770090"/>
          </a:xfrm>
        </p:spPr>
        <p:txBody>
          <a:bodyPr/>
          <a:lstStyle/>
          <a:p>
            <a:r>
              <a:rPr lang="zh-TW" altLang="en-US" sz="3600" dirty="0">
                <a:latin typeface="DFKai-SB" panose="03000509000000000000" pitchFamily="65" charset="-120"/>
                <a:ea typeface="DFKai-SB" panose="03000509000000000000" pitchFamily="65" charset="-120"/>
              </a:rPr>
              <a:t>聖經是本教人</a:t>
            </a:r>
            <a:r>
              <a:rPr lang="zh-TW" altLang="en-US" sz="3600" dirty="0">
                <a:solidFill>
                  <a:srgbClr val="FF0000"/>
                </a:solidFill>
                <a:latin typeface="DFKai-SB" panose="03000509000000000000" pitchFamily="65" charset="-120"/>
                <a:ea typeface="DFKai-SB" panose="03000509000000000000" pitchFamily="65" charset="-120"/>
              </a:rPr>
              <a:t>得智慧</a:t>
            </a:r>
            <a:r>
              <a:rPr lang="zh-TW" altLang="en-US" sz="3600" dirty="0">
                <a:latin typeface="DFKai-SB" panose="03000509000000000000" pitchFamily="65" charset="-120"/>
                <a:ea typeface="DFKai-SB" panose="03000509000000000000" pitchFamily="65" charset="-120"/>
              </a:rPr>
              <a:t>而不是變聰明的書，很多書會讓人變聰明，甚至更有錢。但只有聖經會讓我們有</a:t>
            </a:r>
            <a:r>
              <a:rPr lang="zh-TW" altLang="en-US" sz="3600" dirty="0">
                <a:solidFill>
                  <a:srgbClr val="FF0000"/>
                </a:solidFill>
                <a:latin typeface="DFKai-SB" panose="03000509000000000000" pitchFamily="65" charset="-120"/>
                <a:ea typeface="DFKai-SB" panose="03000509000000000000" pitchFamily="65" charset="-120"/>
              </a:rPr>
              <a:t>得救的智慧</a:t>
            </a:r>
            <a:r>
              <a:rPr lang="zh-TW" altLang="en-US" sz="3600" dirty="0">
                <a:latin typeface="DFKai-SB" panose="03000509000000000000" pitchFamily="65" charset="-120"/>
                <a:ea typeface="DFKai-SB" panose="03000509000000000000" pitchFamily="65" charset="-120"/>
              </a:rPr>
              <a:t>。</a:t>
            </a:r>
          </a:p>
        </p:txBody>
      </p:sp>
      <p:pic>
        <p:nvPicPr>
          <p:cNvPr id="9" name="圖片 8">
            <a:extLst>
              <a:ext uri="{FF2B5EF4-FFF2-40B4-BE49-F238E27FC236}">
                <a16:creationId xmlns:a16="http://schemas.microsoft.com/office/drawing/2014/main" id="{5FD2730C-3BB2-48B7-9928-257825638074}"/>
              </a:ext>
            </a:extLst>
          </p:cNvPr>
          <p:cNvPicPr>
            <a:picLocks noChangeAspect="1"/>
          </p:cNvPicPr>
          <p:nvPr/>
        </p:nvPicPr>
        <p:blipFill>
          <a:blip r:embed="rId3"/>
          <a:stretch>
            <a:fillRect/>
          </a:stretch>
        </p:blipFill>
        <p:spPr>
          <a:xfrm>
            <a:off x="395536" y="1412776"/>
            <a:ext cx="4355976" cy="4877804"/>
          </a:xfrm>
          <a:prstGeom prst="rect">
            <a:avLst/>
          </a:prstGeom>
        </p:spPr>
      </p:pic>
    </p:spTree>
    <p:extLst>
      <p:ext uri="{BB962C8B-B14F-4D97-AF65-F5344CB8AC3E}">
        <p14:creationId xmlns:p14="http://schemas.microsoft.com/office/powerpoint/2010/main" val="1096269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41E2DB-6596-4C21-8009-B0862A62637F}"/>
              </a:ext>
            </a:extLst>
          </p:cNvPr>
          <p:cNvSpPr>
            <a:spLocks noGrp="1"/>
          </p:cNvSpPr>
          <p:nvPr>
            <p:ph type="title"/>
          </p:nvPr>
        </p:nvSpPr>
        <p:spPr>
          <a:xfrm>
            <a:off x="457200" y="704850"/>
            <a:ext cx="8229600" cy="923950"/>
          </a:xfrm>
        </p:spPr>
        <p:txBody>
          <a:bodyPr/>
          <a:lstStyle/>
          <a:p>
            <a:pPr algn="ctr"/>
            <a:r>
              <a:rPr lang="zh-TW" altLang="en-US" dirty="0">
                <a:latin typeface="DFKai-SB" panose="03000509000000000000" pitchFamily="65" charset="-120"/>
                <a:ea typeface="DFKai-SB" panose="03000509000000000000" pitchFamily="65" charset="-120"/>
              </a:rPr>
              <a:t>耶穌與保羅</a:t>
            </a:r>
          </a:p>
        </p:txBody>
      </p:sp>
      <p:sp>
        <p:nvSpPr>
          <p:cNvPr id="3" name="內容版面配置區 2">
            <a:extLst>
              <a:ext uri="{FF2B5EF4-FFF2-40B4-BE49-F238E27FC236}">
                <a16:creationId xmlns:a16="http://schemas.microsoft.com/office/drawing/2014/main" id="{F92D9CD4-E955-422D-AAFF-2FF481D2A390}"/>
              </a:ext>
            </a:extLst>
          </p:cNvPr>
          <p:cNvSpPr>
            <a:spLocks noGrp="1"/>
          </p:cNvSpPr>
          <p:nvPr>
            <p:ph idx="1"/>
          </p:nvPr>
        </p:nvSpPr>
        <p:spPr>
          <a:xfrm>
            <a:off x="457200" y="1772817"/>
            <a:ext cx="8229600" cy="4551784"/>
          </a:xfrm>
        </p:spPr>
        <p:txBody>
          <a:bodyPr/>
          <a:lstStyle/>
          <a:p>
            <a:pPr algn="just"/>
            <a:r>
              <a:rPr lang="en-US" altLang="zh-TW" sz="2800" dirty="0">
                <a:solidFill>
                  <a:srgbClr val="FF0000"/>
                </a:solidFill>
                <a:latin typeface="DFKai-SB" panose="03000509000000000000" pitchFamily="65" charset="-120"/>
                <a:ea typeface="DFKai-SB" panose="03000509000000000000" pitchFamily="65" charset="-120"/>
              </a:rPr>
              <a:t>(</a:t>
            </a:r>
            <a:r>
              <a:rPr lang="zh-TW" altLang="en-US" sz="2800" dirty="0">
                <a:solidFill>
                  <a:srgbClr val="FF0000"/>
                </a:solidFill>
                <a:latin typeface="DFKai-SB" panose="03000509000000000000" pitchFamily="65" charset="-120"/>
                <a:ea typeface="DFKai-SB" panose="03000509000000000000" pitchFamily="65" charset="-120"/>
              </a:rPr>
              <a:t>路</a:t>
            </a:r>
            <a:r>
              <a:rPr lang="en-US" altLang="zh-TW" sz="2800" dirty="0">
                <a:solidFill>
                  <a:srgbClr val="FF0000"/>
                </a:solidFill>
                <a:latin typeface="DFKai-SB" panose="03000509000000000000" pitchFamily="65" charset="-120"/>
                <a:ea typeface="DFKai-SB" panose="03000509000000000000" pitchFamily="65" charset="-120"/>
              </a:rPr>
              <a:t>4,16~20)</a:t>
            </a:r>
            <a:r>
              <a:rPr lang="zh-TW" altLang="en-US" sz="2800" dirty="0">
                <a:latin typeface="DFKai-SB" panose="03000509000000000000" pitchFamily="65" charset="-120"/>
                <a:ea typeface="DFKai-SB" panose="03000509000000000000" pitchFamily="65" charset="-120"/>
              </a:rPr>
              <a:t>耶穌來到拿撒勒，就是他長大的地方。在安息日，照他平常的規矩進了會堂，站起來要念</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舊約</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聖經。有人把先知</a:t>
            </a:r>
            <a:r>
              <a:rPr lang="zh-TW" altLang="en-US" sz="2800" dirty="0">
                <a:solidFill>
                  <a:srgbClr val="00B050"/>
                </a:solidFill>
                <a:latin typeface="DFKai-SB" panose="03000509000000000000" pitchFamily="65" charset="-120"/>
                <a:ea typeface="DFKai-SB" panose="03000509000000000000" pitchFamily="65" charset="-120"/>
              </a:rPr>
              <a:t>以賽亞的書</a:t>
            </a:r>
            <a:r>
              <a:rPr lang="zh-TW" altLang="en-US" sz="2800" dirty="0">
                <a:latin typeface="DFKai-SB" panose="03000509000000000000" pitchFamily="65" charset="-120"/>
                <a:ea typeface="DFKai-SB" panose="03000509000000000000" pitchFamily="65" charset="-120"/>
              </a:rPr>
              <a:t>交給他，他就打開，找到一處寫著說：主的靈在我身上，因為他用膏膏我，叫我傳福音給貧窮的人；差遣我報告：被擄的得釋放，瞎眼的得看見，叫那受壓制的得自由，報告神悅納人的禧年。於是把書捲起來，交還執事，就坐下。</a:t>
            </a:r>
            <a:r>
              <a:rPr lang="en-US" altLang="zh-TW" sz="2800" dirty="0">
                <a:solidFill>
                  <a:srgbClr val="FF0000"/>
                </a:solidFill>
                <a:latin typeface="DFKai-SB" panose="03000509000000000000" pitchFamily="65" charset="-120"/>
                <a:ea typeface="DFKai-SB" panose="03000509000000000000" pitchFamily="65" charset="-120"/>
              </a:rPr>
              <a:t>(</a:t>
            </a:r>
            <a:r>
              <a:rPr lang="zh-TW" altLang="en-US" sz="2800" dirty="0">
                <a:solidFill>
                  <a:srgbClr val="FF0000"/>
                </a:solidFill>
                <a:latin typeface="DFKai-SB" panose="03000509000000000000" pitchFamily="65" charset="-120"/>
                <a:ea typeface="DFKai-SB" panose="03000509000000000000" pitchFamily="65" charset="-120"/>
              </a:rPr>
              <a:t>賽</a:t>
            </a:r>
            <a:r>
              <a:rPr lang="en-US" altLang="zh-TW" sz="2800" dirty="0">
                <a:solidFill>
                  <a:srgbClr val="FF0000"/>
                </a:solidFill>
                <a:latin typeface="DFKai-SB" panose="03000509000000000000" pitchFamily="65" charset="-120"/>
                <a:ea typeface="DFKai-SB" panose="03000509000000000000" pitchFamily="65" charset="-120"/>
              </a:rPr>
              <a:t>61:1~2)</a:t>
            </a:r>
          </a:p>
          <a:p>
            <a:pPr algn="just"/>
            <a:r>
              <a:rPr lang="en-US" altLang="zh-TW" sz="2800" dirty="0">
                <a:solidFill>
                  <a:srgbClr val="FF0000"/>
                </a:solidFill>
                <a:latin typeface="DFKai-SB" panose="03000509000000000000" pitchFamily="65" charset="-120"/>
                <a:ea typeface="DFKai-SB" panose="03000509000000000000" pitchFamily="65" charset="-120"/>
              </a:rPr>
              <a:t>(</a:t>
            </a:r>
            <a:r>
              <a:rPr lang="zh-TW" altLang="en-US" sz="2800" dirty="0">
                <a:solidFill>
                  <a:srgbClr val="FF0000"/>
                </a:solidFill>
                <a:latin typeface="DFKai-SB" panose="03000509000000000000" pitchFamily="65" charset="-120"/>
                <a:ea typeface="DFKai-SB" panose="03000509000000000000" pitchFamily="65" charset="-120"/>
              </a:rPr>
              <a:t>徒</a:t>
            </a:r>
            <a:r>
              <a:rPr lang="en-US" altLang="zh-TW" sz="2800" dirty="0">
                <a:solidFill>
                  <a:srgbClr val="FF0000"/>
                </a:solidFill>
                <a:latin typeface="DFKai-SB" panose="03000509000000000000" pitchFamily="65" charset="-120"/>
                <a:ea typeface="DFKai-SB" panose="03000509000000000000" pitchFamily="65" charset="-120"/>
              </a:rPr>
              <a:t>17,2)</a:t>
            </a:r>
            <a:r>
              <a:rPr lang="zh-TW" altLang="en-US" sz="2800" dirty="0">
                <a:latin typeface="DFKai-SB" panose="03000509000000000000" pitchFamily="65" charset="-120"/>
                <a:ea typeface="DFKai-SB" panose="03000509000000000000" pitchFamily="65" charset="-120"/>
              </a:rPr>
              <a:t>保羅照他素常的規矩進去，一連三個安息日，本著</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舊約</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聖經與他們辯論。</a:t>
            </a:r>
          </a:p>
        </p:txBody>
      </p:sp>
    </p:spTree>
    <p:extLst>
      <p:ext uri="{BB962C8B-B14F-4D97-AF65-F5344CB8AC3E}">
        <p14:creationId xmlns:p14="http://schemas.microsoft.com/office/powerpoint/2010/main" val="113783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2BE67C-49B3-4E35-8805-BE3AD0C0D469}"/>
              </a:ext>
            </a:extLst>
          </p:cNvPr>
          <p:cNvSpPr>
            <a:spLocks noGrp="1"/>
          </p:cNvSpPr>
          <p:nvPr>
            <p:ph type="title"/>
          </p:nvPr>
        </p:nvSpPr>
        <p:spPr>
          <a:xfrm>
            <a:off x="457200" y="704850"/>
            <a:ext cx="8229600" cy="923950"/>
          </a:xfrm>
        </p:spPr>
        <p:txBody>
          <a:bodyPr/>
          <a:lstStyle/>
          <a:p>
            <a:pPr algn="ctr"/>
            <a:r>
              <a:rPr lang="zh-TW" altLang="en-US" dirty="0">
                <a:latin typeface="DFKai-SB" panose="03000509000000000000" pitchFamily="65" charset="-120"/>
                <a:ea typeface="DFKai-SB" panose="03000509000000000000" pitchFamily="65" charset="-120"/>
              </a:rPr>
              <a:t>現今的猶太人</a:t>
            </a:r>
          </a:p>
        </p:txBody>
      </p:sp>
      <p:sp>
        <p:nvSpPr>
          <p:cNvPr id="3" name="內容版面配置區 2">
            <a:extLst>
              <a:ext uri="{FF2B5EF4-FFF2-40B4-BE49-F238E27FC236}">
                <a16:creationId xmlns:a16="http://schemas.microsoft.com/office/drawing/2014/main" id="{20D2DEB5-B81C-4D36-9015-3E2DF1A3B046}"/>
              </a:ext>
            </a:extLst>
          </p:cNvPr>
          <p:cNvSpPr>
            <a:spLocks noGrp="1"/>
          </p:cNvSpPr>
          <p:nvPr>
            <p:ph idx="1"/>
          </p:nvPr>
        </p:nvSpPr>
        <p:spPr>
          <a:xfrm>
            <a:off x="261640" y="1763713"/>
            <a:ext cx="8435280" cy="4389437"/>
          </a:xfrm>
        </p:spPr>
        <p:txBody>
          <a:bodyPr/>
          <a:lstStyle/>
          <a:p>
            <a:pPr algn="just"/>
            <a:r>
              <a:rPr lang="zh-TW" altLang="en-US" sz="3200" dirty="0">
                <a:latin typeface="DFKai-SB" panose="03000509000000000000" pitchFamily="65" charset="-120"/>
                <a:ea typeface="DFKai-SB" panose="03000509000000000000" pitchFamily="65" charset="-120"/>
              </a:rPr>
              <a:t>猶太人的會堂，每年</a:t>
            </a:r>
            <a:r>
              <a:rPr lang="zh-TW" altLang="en-US" sz="3200" dirty="0">
                <a:solidFill>
                  <a:srgbClr val="00B050"/>
                </a:solidFill>
                <a:latin typeface="DFKai-SB" panose="03000509000000000000" pitchFamily="65" charset="-120"/>
                <a:ea typeface="DFKai-SB" panose="03000509000000000000" pitchFamily="65" charset="-120"/>
              </a:rPr>
              <a:t>秋天住棚節</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猶太國曆</a:t>
            </a:r>
            <a:r>
              <a:rPr lang="en-US" altLang="zh-TW" sz="3200" dirty="0">
                <a:latin typeface="DFKai-SB" panose="03000509000000000000" pitchFamily="65" charset="-120"/>
                <a:ea typeface="DFKai-SB" panose="03000509000000000000" pitchFamily="65" charset="-120"/>
              </a:rPr>
              <a:t>7/15~</a:t>
            </a:r>
            <a:r>
              <a:rPr lang="zh-TW" altLang="en-US" sz="3200" dirty="0">
                <a:solidFill>
                  <a:srgbClr val="FF0000"/>
                </a:solidFill>
                <a:latin typeface="DFKai-SB" panose="03000509000000000000" pitchFamily="65" charset="-120"/>
                <a:ea typeface="DFKai-SB" panose="03000509000000000000" pitchFamily="65" charset="-120"/>
              </a:rPr>
              <a:t>今年國曆</a:t>
            </a:r>
            <a:r>
              <a:rPr lang="en-US" altLang="zh-TW" sz="3200" dirty="0">
                <a:solidFill>
                  <a:srgbClr val="FF0000"/>
                </a:solidFill>
                <a:latin typeface="DFKai-SB" panose="03000509000000000000" pitchFamily="65" charset="-120"/>
                <a:ea typeface="DFKai-SB" panose="03000509000000000000" pitchFamily="65" charset="-120"/>
              </a:rPr>
              <a:t>9/20</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的最後一天會開始讀</a:t>
            </a:r>
            <a:r>
              <a:rPr lang="zh-TW" altLang="en-US" sz="3200" dirty="0">
                <a:solidFill>
                  <a:srgbClr val="00B050"/>
                </a:solidFill>
                <a:latin typeface="DFKai-SB" panose="03000509000000000000" pitchFamily="65" charset="-120"/>
                <a:ea typeface="DFKai-SB" panose="03000509000000000000" pitchFamily="65" charset="-120"/>
              </a:rPr>
              <a:t>妥拉</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摩西五經</a:t>
            </a:r>
            <a:r>
              <a:rPr lang="en-US" altLang="zh-TW" sz="3200" dirty="0">
                <a:latin typeface="DFKai-SB" panose="03000509000000000000" pitchFamily="65" charset="-120"/>
                <a:ea typeface="DFKai-SB" panose="03000509000000000000" pitchFamily="65" charset="-120"/>
              </a:rPr>
              <a:t>~ </a:t>
            </a:r>
            <a:r>
              <a:rPr lang="en-US" altLang="zh-TW" sz="3200" dirty="0">
                <a:solidFill>
                  <a:srgbClr val="0070C0"/>
                </a:solidFill>
                <a:latin typeface="DFKai-SB" panose="03000509000000000000" pitchFamily="65" charset="-120"/>
                <a:ea typeface="DFKai-SB" panose="03000509000000000000" pitchFamily="65" charset="-120"/>
              </a:rPr>
              <a:t>Pentateuch</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，一週誦讀四次，一年即可讀完整本妥拉。誦讀循環的開始與結束都是在每年秋天的住棚節。</a:t>
            </a:r>
            <a:endParaRPr lang="en-US" altLang="zh-TW" sz="3200" dirty="0">
              <a:latin typeface="DFKai-SB" panose="03000509000000000000" pitchFamily="65" charset="-120"/>
              <a:ea typeface="DFKai-SB" panose="03000509000000000000" pitchFamily="65" charset="-120"/>
            </a:endParaRPr>
          </a:p>
          <a:p>
            <a:pPr algn="just"/>
            <a:r>
              <a:rPr lang="en-US" altLang="zh-TW" sz="3200" dirty="0">
                <a:solidFill>
                  <a:srgbClr val="FF0000"/>
                </a:solidFill>
                <a:latin typeface="DFKai-SB" panose="03000509000000000000" pitchFamily="65" charset="-120"/>
                <a:ea typeface="DFKai-SB" panose="03000509000000000000" pitchFamily="65" charset="-120"/>
              </a:rPr>
              <a:t>(</a:t>
            </a:r>
            <a:r>
              <a:rPr lang="zh-TW" altLang="en-US" sz="3200" dirty="0">
                <a:solidFill>
                  <a:srgbClr val="FF0000"/>
                </a:solidFill>
                <a:latin typeface="DFKai-SB" panose="03000509000000000000" pitchFamily="65" charset="-120"/>
                <a:ea typeface="DFKai-SB" panose="03000509000000000000" pitchFamily="65" charset="-120"/>
              </a:rPr>
              <a:t>書</a:t>
            </a:r>
            <a:r>
              <a:rPr lang="en-US" altLang="zh-TW" sz="3200" dirty="0">
                <a:solidFill>
                  <a:srgbClr val="FF0000"/>
                </a:solidFill>
                <a:latin typeface="DFKai-SB" panose="03000509000000000000" pitchFamily="65" charset="-120"/>
                <a:ea typeface="DFKai-SB" panose="03000509000000000000" pitchFamily="65" charset="-120"/>
              </a:rPr>
              <a:t>1:8)</a:t>
            </a:r>
            <a:r>
              <a:rPr lang="zh-TW" altLang="en-US" sz="3200" dirty="0">
                <a:latin typeface="DFKai-SB" panose="03000509000000000000" pitchFamily="65" charset="-120"/>
                <a:ea typeface="DFKai-SB" panose="03000509000000000000" pitchFamily="65" charset="-120"/>
              </a:rPr>
              <a:t>這律法書不可離開你的口，總要晝夜思想，好使你謹守遵行這書上所寫的一切話。如此，你的道路就可以亨通，凡事順利。</a:t>
            </a:r>
          </a:p>
        </p:txBody>
      </p:sp>
    </p:spTree>
    <p:extLst>
      <p:ext uri="{BB962C8B-B14F-4D97-AF65-F5344CB8AC3E}">
        <p14:creationId xmlns:p14="http://schemas.microsoft.com/office/powerpoint/2010/main" val="244531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線">
  <a:themeElements>
    <a:clrScheme name="流線">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線">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線">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流線">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流線">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28230</TotalTime>
  <Words>4240</Words>
  <Application>Microsoft Office PowerPoint</Application>
  <PresentationFormat>如螢幕大小 (4:3)</PresentationFormat>
  <Paragraphs>248</Paragraphs>
  <Slides>57</Slides>
  <Notes>27</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57</vt:i4>
      </vt:variant>
    </vt:vector>
  </HeadingPairs>
  <TitlesOfParts>
    <vt:vector size="65" baseType="lpstr">
      <vt:lpstr>DFKai-SB</vt:lpstr>
      <vt:lpstr>DFKai-SB</vt:lpstr>
      <vt:lpstr>游明朝 Light</vt:lpstr>
      <vt:lpstr>Arial</vt:lpstr>
      <vt:lpstr>Calibri</vt:lpstr>
      <vt:lpstr>Constantia</vt:lpstr>
      <vt:lpstr>Wingdings 2</vt:lpstr>
      <vt:lpstr>流線</vt:lpstr>
      <vt:lpstr>如何閱讀聖經</vt:lpstr>
      <vt:lpstr>預備油在器皿</vt:lpstr>
      <vt:lpstr>為何要時常閱讀聖經?</vt:lpstr>
      <vt:lpstr>天堂</vt:lpstr>
      <vt:lpstr>天堂的鑰匙</vt:lpstr>
      <vt:lpstr>PowerPoint 簡報</vt:lpstr>
      <vt:lpstr>PowerPoint 簡報</vt:lpstr>
      <vt:lpstr>耶穌與保羅</vt:lpstr>
      <vt:lpstr>現今的猶太人</vt:lpstr>
      <vt:lpstr>PowerPoint 簡報</vt:lpstr>
      <vt:lpstr>PowerPoint 簡報</vt:lpstr>
      <vt:lpstr>讀經的實踐</vt:lpstr>
      <vt:lpstr>夫妻祭壇(住棚節的內涵)</vt:lpstr>
      <vt:lpstr>閱讀聖經前的準備</vt:lpstr>
      <vt:lpstr>預備心</vt:lpstr>
      <vt:lpstr>PowerPoint 簡報</vt:lpstr>
      <vt:lpstr>PowerPoint 簡報</vt:lpstr>
      <vt:lpstr>PowerPoint 簡報</vt:lpstr>
      <vt:lpstr>PowerPoint 簡報</vt:lpstr>
      <vt:lpstr>PowerPoint 簡報</vt:lpstr>
      <vt:lpstr>閱讀聖經的方法</vt:lpstr>
      <vt:lpstr>閱讀聖經的方法</vt:lpstr>
      <vt:lpstr>PowerPoint 簡報</vt:lpstr>
      <vt:lpstr>PowerPoint 簡報</vt:lpstr>
      <vt:lpstr>PowerPoint 簡報</vt:lpstr>
      <vt:lpstr>PowerPoint 簡報</vt:lpstr>
      <vt:lpstr>閱讀聖經的方法</vt:lpstr>
      <vt:lpstr>閱讀聖經的方法</vt:lpstr>
      <vt:lpstr>PowerPoint 簡報</vt:lpstr>
      <vt:lpstr>PowerPoint 簡報</vt:lpstr>
      <vt:lpstr>吃書卷</vt:lpstr>
      <vt:lpstr>PowerPoint 簡報</vt:lpstr>
      <vt:lpstr>PowerPoint 簡報</vt:lpstr>
      <vt:lpstr>閱讀聖經的工具</vt:lpstr>
      <vt:lpstr>RHEMA(希臘文的道)</vt:lpstr>
      <vt:lpstr>PowerPoint 簡報</vt:lpstr>
      <vt:lpstr>總結</vt:lpstr>
      <vt:lpstr>總結</vt:lpstr>
      <vt:lpstr>結語</vt:lpstr>
      <vt:lpstr>PowerPoint 簡報</vt:lpstr>
      <vt:lpstr>PowerPoint 簡報</vt:lpstr>
      <vt:lpstr>讀經的注意事項與常犯錯誤</vt:lpstr>
      <vt:lpstr>用腦與心讀經</vt:lpstr>
      <vt:lpstr>PowerPoint 簡報</vt:lpstr>
      <vt:lpstr>聖經的歷史書</vt:lpstr>
      <vt:lpstr>PowerPoint 簡報</vt:lpstr>
      <vt:lpstr>四福音書</vt:lpstr>
      <vt:lpstr>讀經常犯的錯誤</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TonyenBM1</dc:creator>
  <cp:lastModifiedBy>even chen</cp:lastModifiedBy>
  <cp:revision>1441</cp:revision>
  <dcterms:created xsi:type="dcterms:W3CDTF">2014-07-24T01:46:40Z</dcterms:created>
  <dcterms:modified xsi:type="dcterms:W3CDTF">2021-07-09T14:41:22Z</dcterms:modified>
</cp:coreProperties>
</file>