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CC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03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6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74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63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5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01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15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18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39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25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43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29F4-0D94-4F73-86BF-83F27E7F163E}" type="datetimeFigureOut">
              <a:rPr lang="zh-TW" altLang="en-US" smtClean="0"/>
              <a:t>2016/6/4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AA2F-0FF6-402B-ABDC-9FF1B70380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11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4"/>
          <a:stretch/>
        </p:blipFill>
        <p:spPr>
          <a:xfrm>
            <a:off x="0" y="0"/>
            <a:ext cx="913661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980728"/>
            <a:ext cx="4416594" cy="2952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6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泰山健身操</a:t>
            </a:r>
            <a:endParaRPr lang="en-US" altLang="zh-TW" sz="6600" b="1" dirty="0" smtClean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快樂</a:t>
            </a:r>
            <a:r>
              <a:rPr lang="en-US" altLang="zh-TW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CPR</a:t>
            </a:r>
            <a:endParaRPr lang="zh-TW" altLang="en-US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3567" y="4293096"/>
            <a:ext cx="3078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分享人</a:t>
            </a:r>
            <a:r>
              <a:rPr lang="en-US" altLang="zh-TW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陳俊智</a:t>
            </a:r>
            <a:endParaRPr lang="zh-TW" altLang="en-US" sz="3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2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8"/>
          <a:stretch/>
        </p:blipFill>
        <p:spPr>
          <a:xfrm>
            <a:off x="0" y="0"/>
            <a:ext cx="9144000" cy="68734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0707" y="1573774"/>
            <a:ext cx="89650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400" b="1" dirty="0" smtClean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預防保健</a:t>
            </a:r>
            <a:r>
              <a:rPr lang="zh-TW" altLang="en-US" sz="44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：有病</a:t>
            </a:r>
            <a:r>
              <a:rPr lang="zh-TW" altLang="en-US" sz="44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看醫生</a:t>
            </a:r>
            <a:endParaRPr lang="en-US" altLang="zh-TW" sz="4400" b="1" dirty="0" smtClean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</a:t>
            </a:r>
            <a:r>
              <a:rPr lang="zh-TW" altLang="en-US" sz="44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健康</a:t>
            </a:r>
            <a:r>
              <a:rPr lang="zh-TW" altLang="en-US" sz="44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靠自己</a:t>
            </a:r>
            <a:endParaRPr lang="en-US" altLang="zh-TW" sz="4400" b="1" dirty="0" smtClean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zh-TW" altLang="en-US" sz="4400" b="1" dirty="0" smtClean="0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快樂和諧</a:t>
            </a:r>
            <a:r>
              <a:rPr lang="zh-TW" altLang="en-US" sz="44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：發出哈哈聲</a:t>
            </a:r>
            <a:endParaRPr lang="en-US" altLang="zh-TW" sz="4400" b="1" dirty="0" smtClean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 smtClean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面帶微笑心中快樂</a:t>
            </a:r>
            <a:endParaRPr lang="zh-TW" altLang="en-US" sz="44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5017" y="332656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32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喜樂的心，乃是良藥，憂傷的靈，使骨</a:t>
            </a:r>
            <a:r>
              <a:rPr lang="zh-TW" altLang="zh-TW" sz="32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枯乾」《箴言》</a:t>
            </a:r>
            <a:endParaRPr lang="zh-TW" altLang="zh-TW" sz="3200" b="1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55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7504" y="1412776"/>
            <a:ext cx="9036496" cy="497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雙手輕握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空拳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，輕鬆拍打整個胸部，拍打同時，面帶微笑。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暖身後，盡量張大嘴，發出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「哈哈」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兩聲如此重復，如泰山一般，每天一分鐘，持之以恆，功效立見。</a:t>
            </a:r>
          </a:p>
          <a:p>
            <a:pPr marL="457200" indent="-457200">
              <a:lnSpc>
                <a:spcPct val="150000"/>
              </a:lnSpc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結束：輕搓雙手，輕輕的嚥一口口水。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304561"/>
            <a:ext cx="5261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「泰山健身操</a:t>
            </a:r>
            <a:r>
              <a:rPr lang="zh-TW" altLang="en-US" sz="6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6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60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2540" y="429747"/>
            <a:ext cx="5472608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5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力道輕重</a:t>
            </a:r>
          </a:p>
          <a:p>
            <a:pPr>
              <a:lnSpc>
                <a:spcPct val="110000"/>
              </a:lnSpc>
            </a:pPr>
            <a:r>
              <a:rPr lang="zh-TW" altLang="en-US" sz="5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鬆靜自然</a:t>
            </a:r>
            <a:endParaRPr lang="en-US" altLang="zh-TW" sz="54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zh-TW" altLang="en-US" sz="5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持之以恆</a:t>
            </a:r>
          </a:p>
          <a:p>
            <a:pPr>
              <a:lnSpc>
                <a:spcPct val="110000"/>
              </a:lnSpc>
            </a:pPr>
            <a:r>
              <a:rPr lang="zh-TW" altLang="en-US" sz="5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雙手鼓動</a:t>
            </a:r>
          </a:p>
          <a:p>
            <a:pPr>
              <a:lnSpc>
                <a:spcPct val="110000"/>
              </a:lnSpc>
            </a:pPr>
            <a:r>
              <a:rPr lang="zh-TW" altLang="en-US" sz="5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氣管拉直</a:t>
            </a:r>
          </a:p>
          <a:p>
            <a:pPr>
              <a:lnSpc>
                <a:spcPct val="110000"/>
              </a:lnSpc>
            </a:pPr>
            <a:r>
              <a:rPr lang="zh-TW" altLang="en-US" sz="54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心情快樂</a:t>
            </a:r>
            <a:endParaRPr lang="zh-TW" altLang="en-US" sz="5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22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137</Words>
  <Application>Microsoft Office PowerPoint</Application>
  <PresentationFormat>如螢幕大小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K43E</cp:lastModifiedBy>
  <cp:revision>9</cp:revision>
  <dcterms:created xsi:type="dcterms:W3CDTF">2015-06-06T21:22:45Z</dcterms:created>
  <dcterms:modified xsi:type="dcterms:W3CDTF">2016-06-04T13:47:15Z</dcterms:modified>
</cp:coreProperties>
</file>